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40" r:id="rId2"/>
    <p:sldId id="343" r:id="rId3"/>
    <p:sldId id="351" r:id="rId4"/>
    <p:sldId id="352" r:id="rId5"/>
    <p:sldId id="358" r:id="rId6"/>
    <p:sldId id="359" r:id="rId7"/>
    <p:sldId id="354" r:id="rId8"/>
    <p:sldId id="355" r:id="rId9"/>
    <p:sldId id="296" r:id="rId10"/>
    <p:sldId id="294" r:id="rId11"/>
    <p:sldId id="297" r:id="rId12"/>
    <p:sldId id="356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1" r:id="rId34"/>
    <p:sldId id="380" r:id="rId35"/>
    <p:sldId id="382" r:id="rId36"/>
    <p:sldId id="383" r:id="rId37"/>
    <p:sldId id="384" r:id="rId38"/>
    <p:sldId id="385" r:id="rId39"/>
  </p:sldIdLst>
  <p:sldSz cx="9144000" cy="6858000" type="screen4x3"/>
  <p:notesSz cx="7010400" cy="9398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950"/>
    <a:srgbClr val="001B36"/>
    <a:srgbClr val="FDC733"/>
    <a:srgbClr val="F49F0E"/>
    <a:srgbClr val="1F82C0"/>
    <a:srgbClr val="004178"/>
    <a:srgbClr val="71B231"/>
    <a:srgbClr val="1C1C1C"/>
    <a:srgbClr val="99CCFF"/>
    <a:srgbClr val="89D7D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5858" autoAdjust="0"/>
  </p:normalViewPr>
  <p:slideViewPr>
    <p:cSldViewPr>
      <p:cViewPr>
        <p:scale>
          <a:sx n="70" d="100"/>
          <a:sy n="70" d="100"/>
        </p:scale>
        <p:origin x="-504" y="-264"/>
      </p:cViewPr>
      <p:guideLst>
        <p:guide orient="horz" pos="1389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B6451B-8823-4787-B0B9-3E7D590892BF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B6203C66-B503-40EA-923B-CB0A3E4CBA28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_tradnl" sz="20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b="1" dirty="0" smtClean="0">
              <a:solidFill>
                <a:schemeClr val="bg1"/>
              </a:solidFill>
              <a:latin typeface="Arial" charset="0"/>
              <a:cs typeface="Arial" charset="0"/>
            </a:rPr>
            <a:t>Área de evaluación y seguimiento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b="1" dirty="0" smtClean="0">
              <a:solidFill>
                <a:schemeClr val="bg1"/>
              </a:solidFill>
              <a:latin typeface="Arial" charset="0"/>
              <a:cs typeface="Arial" charset="0"/>
            </a:rPr>
            <a:t>1994-2014</a:t>
          </a:r>
          <a:endParaRPr lang="es-ES_tradnl" sz="1800" b="1" dirty="0" smtClean="0">
            <a:solidFill>
              <a:schemeClr val="tx2">
                <a:lumMod val="20000"/>
                <a:lumOff val="80000"/>
              </a:schemeClr>
            </a:solidFill>
          </a:endParaRP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000" b="1" dirty="0"/>
        </a:p>
      </dgm:t>
    </dgm:pt>
    <dgm:pt modelId="{1CBF3654-466C-4F9A-8E7F-A52524CDA8F7}" type="parTrans" cxnId="{91915A05-1587-4CE5-B561-2E318A23CA43}">
      <dgm:prSet/>
      <dgm:spPr/>
      <dgm:t>
        <a:bodyPr/>
        <a:lstStyle/>
        <a:p>
          <a:endParaRPr lang="es-CR"/>
        </a:p>
      </dgm:t>
    </dgm:pt>
    <dgm:pt modelId="{D18FCA55-7C17-4B5A-ABEC-39560CC8E4FD}" type="sibTrans" cxnId="{91915A05-1587-4CE5-B561-2E318A23CA43}">
      <dgm:prSet/>
      <dgm:spPr/>
      <dgm:t>
        <a:bodyPr/>
        <a:lstStyle/>
        <a:p>
          <a:endParaRPr lang="es-CR"/>
        </a:p>
      </dgm:t>
    </dgm:pt>
    <dgm:pt modelId="{90AD0973-349A-43F0-A7B8-D02D200A616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_tradnl" sz="1800" b="1" dirty="0" smtClean="0">
              <a:solidFill>
                <a:schemeClr val="tx2">
                  <a:lumMod val="20000"/>
                  <a:lumOff val="80000"/>
                </a:schemeClr>
              </a:solidFill>
            </a:rPr>
            <a:t>Unidad de Acciones Institucionales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_tradnl" sz="1800" b="1" dirty="0" smtClean="0">
              <a:solidFill>
                <a:schemeClr val="tx2">
                  <a:lumMod val="20000"/>
                  <a:lumOff val="80000"/>
                </a:schemeClr>
              </a:solidFill>
            </a:rPr>
            <a:t>(UAI) 1994 </a:t>
          </a:r>
          <a:endParaRPr lang="es-CR" sz="1800" b="1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E5D4B556-20E9-45CB-BD51-0EC7231C1AE7}" type="parTrans" cxnId="{E5BA6B1E-3E34-4CA6-BEA7-EF8505F58296}">
      <dgm:prSet/>
      <dgm:spPr/>
      <dgm:t>
        <a:bodyPr/>
        <a:lstStyle/>
        <a:p>
          <a:endParaRPr lang="es-CR"/>
        </a:p>
      </dgm:t>
    </dgm:pt>
    <dgm:pt modelId="{2866A3DF-0C15-496B-A862-214A24D86B59}" type="sibTrans" cxnId="{E5BA6B1E-3E34-4CA6-BEA7-EF8505F58296}">
      <dgm:prSet/>
      <dgm:spPr/>
      <dgm:t>
        <a:bodyPr/>
        <a:lstStyle/>
        <a:p>
          <a:endParaRPr lang="es-CR"/>
        </a:p>
      </dgm:t>
    </dgm:pt>
    <dgm:pt modelId="{7790FD29-14B5-4964-8890-999D8FFE7BF4}">
      <dgm:prSet custT="1"/>
      <dgm:spPr/>
      <dgm:t>
        <a:bodyPr/>
        <a:lstStyle/>
        <a:p>
          <a:r>
            <a:rPr lang="es-ES_tradnl" sz="1800" b="1" dirty="0" smtClean="0">
              <a:solidFill>
                <a:schemeClr val="tx2">
                  <a:lumMod val="20000"/>
                  <a:lumOff val="80000"/>
                </a:schemeClr>
              </a:solidFill>
            </a:rPr>
            <a:t>Unidad de Acciones Estratégicas </a:t>
          </a:r>
        </a:p>
        <a:p>
          <a:r>
            <a:rPr lang="es-ES_tradnl" sz="1800" b="1" dirty="0" smtClean="0">
              <a:solidFill>
                <a:schemeClr val="tx2">
                  <a:lumMod val="20000"/>
                  <a:lumOff val="80000"/>
                </a:schemeClr>
              </a:solidFill>
            </a:rPr>
            <a:t>(UAE) 2010</a:t>
          </a:r>
          <a:endParaRPr lang="es-CR" sz="1800" b="1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B79E564E-1DFE-492D-947A-D1070B438FE5}" type="parTrans" cxnId="{054A7FB2-C175-411D-9FB5-C38717239313}">
      <dgm:prSet/>
      <dgm:spPr/>
      <dgm:t>
        <a:bodyPr/>
        <a:lstStyle/>
        <a:p>
          <a:endParaRPr lang="es-CR"/>
        </a:p>
      </dgm:t>
    </dgm:pt>
    <dgm:pt modelId="{A3AD09EA-25B7-4C15-9154-9D295F504A58}" type="sibTrans" cxnId="{054A7FB2-C175-411D-9FB5-C38717239313}">
      <dgm:prSet/>
      <dgm:spPr/>
      <dgm:t>
        <a:bodyPr/>
        <a:lstStyle/>
        <a:p>
          <a:endParaRPr lang="es-CR"/>
        </a:p>
      </dgm:t>
    </dgm:pt>
    <dgm:pt modelId="{5D00C45D-104F-4D6C-8DD3-724B5DDBB899}">
      <dgm:prSet custT="1"/>
      <dgm:spPr/>
      <dgm:t>
        <a:bodyPr/>
        <a:lstStyle/>
        <a:p>
          <a:r>
            <a:rPr lang="es-ES_tradnl" sz="1700" dirty="0" smtClean="0"/>
            <a:t>Coordina el seguimiento al cumplimiento  del </a:t>
          </a:r>
        </a:p>
        <a:p>
          <a:r>
            <a:rPr lang="es-ES_tradnl" sz="1700" dirty="0" smtClean="0"/>
            <a:t>PLAN NACIONAL DE DESARROLLO</a:t>
          </a:r>
          <a:endParaRPr lang="es-CR" sz="1700" dirty="0"/>
        </a:p>
      </dgm:t>
    </dgm:pt>
    <dgm:pt modelId="{BDDFADE4-C6C5-448C-B689-CD1804602A2A}" type="parTrans" cxnId="{F3C7EBE9-653D-43D5-A613-6B15170D33C8}">
      <dgm:prSet/>
      <dgm:spPr/>
      <dgm:t>
        <a:bodyPr/>
        <a:lstStyle/>
        <a:p>
          <a:endParaRPr lang="es-CR"/>
        </a:p>
      </dgm:t>
    </dgm:pt>
    <dgm:pt modelId="{68CD320E-8EAE-4492-A874-E0391E93C2E3}" type="sibTrans" cxnId="{F3C7EBE9-653D-43D5-A613-6B15170D33C8}">
      <dgm:prSet/>
      <dgm:spPr/>
      <dgm:t>
        <a:bodyPr/>
        <a:lstStyle/>
        <a:p>
          <a:endParaRPr lang="es-CR"/>
        </a:p>
      </dgm:t>
    </dgm:pt>
    <dgm:pt modelId="{E34733E6-0F62-438D-BC6A-BF45B5149D93}">
      <dgm:prSet custT="1"/>
      <dgm:spPr/>
      <dgm:t>
        <a:bodyPr/>
        <a:lstStyle/>
        <a:p>
          <a:r>
            <a:rPr lang="es-ES_tradnl" sz="1700" dirty="0" smtClean="0"/>
            <a:t>Coordina Evaluaciones estratégicas del Sector Público</a:t>
          </a:r>
          <a:endParaRPr lang="es-CR" sz="1700" dirty="0"/>
        </a:p>
      </dgm:t>
    </dgm:pt>
    <dgm:pt modelId="{A609C309-84F4-4F5F-9465-2A3E448DA5B8}" type="parTrans" cxnId="{4B9A3C98-75AD-4CC3-8EA7-1CCD5E5AF11C}">
      <dgm:prSet/>
      <dgm:spPr/>
      <dgm:t>
        <a:bodyPr/>
        <a:lstStyle/>
        <a:p>
          <a:endParaRPr lang="es-CR"/>
        </a:p>
      </dgm:t>
    </dgm:pt>
    <dgm:pt modelId="{B03699A2-5841-431F-8DB5-0D9F6ADFF244}" type="sibTrans" cxnId="{4B9A3C98-75AD-4CC3-8EA7-1CCD5E5AF11C}">
      <dgm:prSet/>
      <dgm:spPr/>
      <dgm:t>
        <a:bodyPr/>
        <a:lstStyle/>
        <a:p>
          <a:endParaRPr lang="es-CR"/>
        </a:p>
      </dgm:t>
    </dgm:pt>
    <dgm:pt modelId="{9CB51DC7-20D5-4514-A97D-30FAD0F15E3A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s-MX" sz="1600" dirty="0" smtClean="0">
              <a:solidFill>
                <a:schemeClr val="tx1"/>
              </a:solidFill>
            </a:rPr>
            <a:t>- Apoyar la toma de decisiones oportunas del gobierno mediante el seguimiento y la evaluación pública, para el mejoramiento de la gestión y la rendición de cuentas en beneficio de la ciudadanía. </a:t>
          </a:r>
        </a:p>
        <a:p>
          <a:pPr algn="l"/>
          <a:r>
            <a:rPr lang="es-CR" sz="1600" dirty="0" smtClean="0">
              <a:solidFill>
                <a:schemeClr val="tx1"/>
              </a:solidFill>
            </a:rPr>
            <a:t>- Coordina el Sistema Nacional de Evaluación  (SINE)</a:t>
          </a:r>
          <a:endParaRPr lang="es-CR" sz="1600" dirty="0">
            <a:solidFill>
              <a:schemeClr val="tx1"/>
            </a:solidFill>
          </a:endParaRPr>
        </a:p>
      </dgm:t>
    </dgm:pt>
    <dgm:pt modelId="{0D48B35F-2B32-43FD-8522-4730356F926F}" type="sibTrans" cxnId="{B90700E3-808F-4659-B6DD-FEAF356B6A85}">
      <dgm:prSet/>
      <dgm:spPr/>
      <dgm:t>
        <a:bodyPr/>
        <a:lstStyle/>
        <a:p>
          <a:endParaRPr lang="es-CR"/>
        </a:p>
      </dgm:t>
    </dgm:pt>
    <dgm:pt modelId="{3121D54F-1BBA-426F-95AD-E3B74571170D}" type="parTrans" cxnId="{B90700E3-808F-4659-B6DD-FEAF356B6A85}">
      <dgm:prSet/>
      <dgm:spPr/>
      <dgm:t>
        <a:bodyPr/>
        <a:lstStyle/>
        <a:p>
          <a:endParaRPr lang="es-CR"/>
        </a:p>
      </dgm:t>
    </dgm:pt>
    <dgm:pt modelId="{A264ECEC-A33B-4D6F-A35B-50190F7FD03E}" type="pres">
      <dgm:prSet presAssocID="{34B6451B-8823-4787-B0B9-3E7D590892B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237B8AE9-04D5-47E5-8E0A-19DC71C71D98}" type="pres">
      <dgm:prSet presAssocID="{B6203C66-B503-40EA-923B-CB0A3E4CBA28}" presName="hierRoot1" presStyleCnt="0">
        <dgm:presLayoutVars>
          <dgm:hierBranch val="init"/>
        </dgm:presLayoutVars>
      </dgm:prSet>
      <dgm:spPr/>
    </dgm:pt>
    <dgm:pt modelId="{0353ABFD-5FF8-4049-AE84-A1F53948B847}" type="pres">
      <dgm:prSet presAssocID="{B6203C66-B503-40EA-923B-CB0A3E4CBA28}" presName="rootComposite1" presStyleCnt="0"/>
      <dgm:spPr/>
    </dgm:pt>
    <dgm:pt modelId="{3CA8FED1-A133-4E12-AA57-4AA469EB5613}" type="pres">
      <dgm:prSet presAssocID="{B6203C66-B503-40EA-923B-CB0A3E4CBA28}" presName="rootText1" presStyleLbl="node0" presStyleIdx="0" presStyleCnt="1" custScaleX="171611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E97FA69D-8C3D-4974-8F43-DF31E983BD9A}" type="pres">
      <dgm:prSet presAssocID="{B6203C66-B503-40EA-923B-CB0A3E4CBA28}" presName="rootConnector1" presStyleLbl="node1" presStyleIdx="0" presStyleCnt="0"/>
      <dgm:spPr/>
      <dgm:t>
        <a:bodyPr/>
        <a:lstStyle/>
        <a:p>
          <a:endParaRPr lang="es-CO"/>
        </a:p>
      </dgm:t>
    </dgm:pt>
    <dgm:pt modelId="{7DEB30B8-5E0D-46A4-A172-CB0C39A1D220}" type="pres">
      <dgm:prSet presAssocID="{B6203C66-B503-40EA-923B-CB0A3E4CBA28}" presName="hierChild2" presStyleCnt="0"/>
      <dgm:spPr/>
    </dgm:pt>
    <dgm:pt modelId="{5D9E9C95-6A30-4C03-BB04-E802655722C1}" type="pres">
      <dgm:prSet presAssocID="{3121D54F-1BBA-426F-95AD-E3B74571170D}" presName="Name37" presStyleLbl="parChTrans1D2" presStyleIdx="0" presStyleCnt="1"/>
      <dgm:spPr/>
      <dgm:t>
        <a:bodyPr/>
        <a:lstStyle/>
        <a:p>
          <a:endParaRPr lang="es-CO"/>
        </a:p>
      </dgm:t>
    </dgm:pt>
    <dgm:pt modelId="{CE8014ED-75E0-47BA-ACA6-D690111E4461}" type="pres">
      <dgm:prSet presAssocID="{9CB51DC7-20D5-4514-A97D-30FAD0F15E3A}" presName="hierRoot2" presStyleCnt="0">
        <dgm:presLayoutVars>
          <dgm:hierBranch val="init"/>
        </dgm:presLayoutVars>
      </dgm:prSet>
      <dgm:spPr/>
    </dgm:pt>
    <dgm:pt modelId="{F26126E1-73B8-46AF-8743-4B50521FDF1D}" type="pres">
      <dgm:prSet presAssocID="{9CB51DC7-20D5-4514-A97D-30FAD0F15E3A}" presName="rootComposite" presStyleCnt="0"/>
      <dgm:spPr/>
    </dgm:pt>
    <dgm:pt modelId="{23926A75-31DA-4157-9930-45D97447B6AD}" type="pres">
      <dgm:prSet presAssocID="{9CB51DC7-20D5-4514-A97D-30FAD0F15E3A}" presName="rootText" presStyleLbl="node2" presStyleIdx="0" presStyleCnt="1" custScaleX="348450" custScaleY="122537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4DEFDA97-6146-4FC6-8E01-E545D7497166}" type="pres">
      <dgm:prSet presAssocID="{9CB51DC7-20D5-4514-A97D-30FAD0F15E3A}" presName="rootConnector" presStyleLbl="node2" presStyleIdx="0" presStyleCnt="1"/>
      <dgm:spPr/>
      <dgm:t>
        <a:bodyPr/>
        <a:lstStyle/>
        <a:p>
          <a:endParaRPr lang="es-CO"/>
        </a:p>
      </dgm:t>
    </dgm:pt>
    <dgm:pt modelId="{4F1E8317-C224-47D1-8B25-FF9CFB0CBE98}" type="pres">
      <dgm:prSet presAssocID="{9CB51DC7-20D5-4514-A97D-30FAD0F15E3A}" presName="hierChild4" presStyleCnt="0"/>
      <dgm:spPr/>
    </dgm:pt>
    <dgm:pt modelId="{FD56D0E6-7739-470D-AADF-7C743E692617}" type="pres">
      <dgm:prSet presAssocID="{E5D4B556-20E9-45CB-BD51-0EC7231C1AE7}" presName="Name37" presStyleLbl="parChTrans1D3" presStyleIdx="0" presStyleCnt="2"/>
      <dgm:spPr/>
      <dgm:t>
        <a:bodyPr/>
        <a:lstStyle/>
        <a:p>
          <a:endParaRPr lang="es-CO"/>
        </a:p>
      </dgm:t>
    </dgm:pt>
    <dgm:pt modelId="{8D088FE6-15D9-4AC9-83B8-8C42A6CC9DA6}" type="pres">
      <dgm:prSet presAssocID="{90AD0973-349A-43F0-A7B8-D02D200A6165}" presName="hierRoot2" presStyleCnt="0">
        <dgm:presLayoutVars>
          <dgm:hierBranch val="init"/>
        </dgm:presLayoutVars>
      </dgm:prSet>
      <dgm:spPr/>
    </dgm:pt>
    <dgm:pt modelId="{E767C489-5EF5-4F14-AF7F-56FE36D6ADDB}" type="pres">
      <dgm:prSet presAssocID="{90AD0973-349A-43F0-A7B8-D02D200A6165}" presName="rootComposite" presStyleCnt="0"/>
      <dgm:spPr/>
    </dgm:pt>
    <dgm:pt modelId="{C750226B-2176-434A-B5E1-082AA42D8238}" type="pres">
      <dgm:prSet presAssocID="{90AD0973-349A-43F0-A7B8-D02D200A6165}" presName="rootText" presStyleLbl="node3" presStyleIdx="0" presStyleCnt="2" custScaleX="145135" custLinFactNeighborX="-2619" custLinFactNeighborY="11898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0ADCE3CC-7441-4DF8-8B24-5AD8A57A3A38}" type="pres">
      <dgm:prSet presAssocID="{90AD0973-349A-43F0-A7B8-D02D200A6165}" presName="rootConnector" presStyleLbl="node3" presStyleIdx="0" presStyleCnt="2"/>
      <dgm:spPr/>
      <dgm:t>
        <a:bodyPr/>
        <a:lstStyle/>
        <a:p>
          <a:endParaRPr lang="es-CO"/>
        </a:p>
      </dgm:t>
    </dgm:pt>
    <dgm:pt modelId="{1E830A38-C04D-4007-91BA-629EC5A72AD4}" type="pres">
      <dgm:prSet presAssocID="{90AD0973-349A-43F0-A7B8-D02D200A6165}" presName="hierChild4" presStyleCnt="0"/>
      <dgm:spPr/>
    </dgm:pt>
    <dgm:pt modelId="{E775D661-B693-4509-BEC4-B13F7E07DAB1}" type="pres">
      <dgm:prSet presAssocID="{BDDFADE4-C6C5-448C-B689-CD1804602A2A}" presName="Name37" presStyleLbl="parChTrans1D4" presStyleIdx="0" presStyleCnt="2"/>
      <dgm:spPr/>
      <dgm:t>
        <a:bodyPr/>
        <a:lstStyle/>
        <a:p>
          <a:endParaRPr lang="es-CO"/>
        </a:p>
      </dgm:t>
    </dgm:pt>
    <dgm:pt modelId="{8D2846A5-0548-4091-AAFB-BD283DDF8563}" type="pres">
      <dgm:prSet presAssocID="{5D00C45D-104F-4D6C-8DD3-724B5DDBB899}" presName="hierRoot2" presStyleCnt="0">
        <dgm:presLayoutVars>
          <dgm:hierBranch val="init"/>
        </dgm:presLayoutVars>
      </dgm:prSet>
      <dgm:spPr/>
    </dgm:pt>
    <dgm:pt modelId="{246622EE-CA2B-4C07-8720-CB4960B03DB2}" type="pres">
      <dgm:prSet presAssocID="{5D00C45D-104F-4D6C-8DD3-724B5DDBB899}" presName="rootComposite" presStyleCnt="0"/>
      <dgm:spPr/>
    </dgm:pt>
    <dgm:pt modelId="{07CB3B79-ED37-461B-AD07-D21BBF55FAAD}" type="pres">
      <dgm:prSet presAssocID="{5D00C45D-104F-4D6C-8DD3-724B5DDBB899}" presName="rootText" presStyleLbl="node4" presStyleIdx="0" presStyleCnt="2" custScaleX="110629" custLinFactNeighborX="-1216" custLinFactNeighborY="2495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37DC4256-E496-440A-A440-21CAC5DF9C83}" type="pres">
      <dgm:prSet presAssocID="{5D00C45D-104F-4D6C-8DD3-724B5DDBB899}" presName="rootConnector" presStyleLbl="node4" presStyleIdx="0" presStyleCnt="2"/>
      <dgm:spPr/>
      <dgm:t>
        <a:bodyPr/>
        <a:lstStyle/>
        <a:p>
          <a:endParaRPr lang="es-CO"/>
        </a:p>
      </dgm:t>
    </dgm:pt>
    <dgm:pt modelId="{FFD6932A-790A-4932-A77B-F2078C5D4917}" type="pres">
      <dgm:prSet presAssocID="{5D00C45D-104F-4D6C-8DD3-724B5DDBB899}" presName="hierChild4" presStyleCnt="0"/>
      <dgm:spPr/>
    </dgm:pt>
    <dgm:pt modelId="{1239D37D-E425-41BC-891F-AEEE02776B89}" type="pres">
      <dgm:prSet presAssocID="{5D00C45D-104F-4D6C-8DD3-724B5DDBB899}" presName="hierChild5" presStyleCnt="0"/>
      <dgm:spPr/>
    </dgm:pt>
    <dgm:pt modelId="{5FA71B9D-643F-47DB-BF93-DF669D84CC18}" type="pres">
      <dgm:prSet presAssocID="{90AD0973-349A-43F0-A7B8-D02D200A6165}" presName="hierChild5" presStyleCnt="0"/>
      <dgm:spPr/>
    </dgm:pt>
    <dgm:pt modelId="{FB148223-2A8C-4FA0-9879-7F4833DFD5F9}" type="pres">
      <dgm:prSet presAssocID="{B79E564E-1DFE-492D-947A-D1070B438FE5}" presName="Name37" presStyleLbl="parChTrans1D3" presStyleIdx="1" presStyleCnt="2"/>
      <dgm:spPr/>
      <dgm:t>
        <a:bodyPr/>
        <a:lstStyle/>
        <a:p>
          <a:endParaRPr lang="es-CO"/>
        </a:p>
      </dgm:t>
    </dgm:pt>
    <dgm:pt modelId="{58C13A32-0F02-437B-979D-0ABFCB8D1ECC}" type="pres">
      <dgm:prSet presAssocID="{7790FD29-14B5-4964-8890-999D8FFE7BF4}" presName="hierRoot2" presStyleCnt="0">
        <dgm:presLayoutVars>
          <dgm:hierBranch val="init"/>
        </dgm:presLayoutVars>
      </dgm:prSet>
      <dgm:spPr/>
    </dgm:pt>
    <dgm:pt modelId="{76E1C70B-A9BA-4856-87A4-ABAB7DB32495}" type="pres">
      <dgm:prSet presAssocID="{7790FD29-14B5-4964-8890-999D8FFE7BF4}" presName="rootComposite" presStyleCnt="0"/>
      <dgm:spPr/>
    </dgm:pt>
    <dgm:pt modelId="{A8B18142-9D3C-4662-B6F7-D77E47B02BBC}" type="pres">
      <dgm:prSet presAssocID="{7790FD29-14B5-4964-8890-999D8FFE7BF4}" presName="rootText" presStyleLbl="node3" presStyleIdx="1" presStyleCnt="2" custScaleX="133436" custLinFactNeighborX="-1347" custLinFactNeighborY="7706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E4E1E2BC-93D0-4E02-9833-05952AFD89A7}" type="pres">
      <dgm:prSet presAssocID="{7790FD29-14B5-4964-8890-999D8FFE7BF4}" presName="rootConnector" presStyleLbl="node3" presStyleIdx="1" presStyleCnt="2"/>
      <dgm:spPr/>
      <dgm:t>
        <a:bodyPr/>
        <a:lstStyle/>
        <a:p>
          <a:endParaRPr lang="es-CO"/>
        </a:p>
      </dgm:t>
    </dgm:pt>
    <dgm:pt modelId="{7070C10B-73AE-4C7E-854E-34F17F81E934}" type="pres">
      <dgm:prSet presAssocID="{7790FD29-14B5-4964-8890-999D8FFE7BF4}" presName="hierChild4" presStyleCnt="0"/>
      <dgm:spPr/>
    </dgm:pt>
    <dgm:pt modelId="{D610E186-2999-4B65-8730-7FE862D5006B}" type="pres">
      <dgm:prSet presAssocID="{A609C309-84F4-4F5F-9465-2A3E448DA5B8}" presName="Name37" presStyleLbl="parChTrans1D4" presStyleIdx="1" presStyleCnt="2"/>
      <dgm:spPr/>
      <dgm:t>
        <a:bodyPr/>
        <a:lstStyle/>
        <a:p>
          <a:endParaRPr lang="es-CO"/>
        </a:p>
      </dgm:t>
    </dgm:pt>
    <dgm:pt modelId="{2877A342-4364-47D1-9D7A-B3E21DB153F9}" type="pres">
      <dgm:prSet presAssocID="{E34733E6-0F62-438D-BC6A-BF45B5149D93}" presName="hierRoot2" presStyleCnt="0">
        <dgm:presLayoutVars>
          <dgm:hierBranch val="init"/>
        </dgm:presLayoutVars>
      </dgm:prSet>
      <dgm:spPr/>
    </dgm:pt>
    <dgm:pt modelId="{0925420F-A7A4-49DB-85BF-5CC6DE932573}" type="pres">
      <dgm:prSet presAssocID="{E34733E6-0F62-438D-BC6A-BF45B5149D93}" presName="rootComposite" presStyleCnt="0"/>
      <dgm:spPr/>
    </dgm:pt>
    <dgm:pt modelId="{F2960C6A-13B0-4730-A4B9-4F301866F078}" type="pres">
      <dgm:prSet presAssocID="{E34733E6-0F62-438D-BC6A-BF45B5149D93}" presName="rootText" presStyleLbl="node4" presStyleIdx="1" presStyleCnt="2" custScaleX="112767" custScaleY="107846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0F9A9495-7C2C-4CE8-B2EC-F70C364EA3F1}" type="pres">
      <dgm:prSet presAssocID="{E34733E6-0F62-438D-BC6A-BF45B5149D93}" presName="rootConnector" presStyleLbl="node4" presStyleIdx="1" presStyleCnt="2"/>
      <dgm:spPr/>
      <dgm:t>
        <a:bodyPr/>
        <a:lstStyle/>
        <a:p>
          <a:endParaRPr lang="es-CO"/>
        </a:p>
      </dgm:t>
    </dgm:pt>
    <dgm:pt modelId="{07B38C32-8FDC-4DD9-A544-2F27ACA6D4B4}" type="pres">
      <dgm:prSet presAssocID="{E34733E6-0F62-438D-BC6A-BF45B5149D93}" presName="hierChild4" presStyleCnt="0"/>
      <dgm:spPr/>
    </dgm:pt>
    <dgm:pt modelId="{3E859301-9B1C-459F-969F-7645C844DB74}" type="pres">
      <dgm:prSet presAssocID="{E34733E6-0F62-438D-BC6A-BF45B5149D93}" presName="hierChild5" presStyleCnt="0"/>
      <dgm:spPr/>
    </dgm:pt>
    <dgm:pt modelId="{ACCBC403-DF0F-4359-9B25-CD0C28713BE7}" type="pres">
      <dgm:prSet presAssocID="{7790FD29-14B5-4964-8890-999D8FFE7BF4}" presName="hierChild5" presStyleCnt="0"/>
      <dgm:spPr/>
    </dgm:pt>
    <dgm:pt modelId="{BC82B1BB-DA5E-47C7-BB77-BC7A8C1E1E02}" type="pres">
      <dgm:prSet presAssocID="{9CB51DC7-20D5-4514-A97D-30FAD0F15E3A}" presName="hierChild5" presStyleCnt="0"/>
      <dgm:spPr/>
    </dgm:pt>
    <dgm:pt modelId="{5C434E4B-C76D-4998-B46E-A330074B513C}" type="pres">
      <dgm:prSet presAssocID="{B6203C66-B503-40EA-923B-CB0A3E4CBA28}" presName="hierChild3" presStyleCnt="0"/>
      <dgm:spPr/>
    </dgm:pt>
  </dgm:ptLst>
  <dgm:cxnLst>
    <dgm:cxn modelId="{054A7FB2-C175-411D-9FB5-C38717239313}" srcId="{9CB51DC7-20D5-4514-A97D-30FAD0F15E3A}" destId="{7790FD29-14B5-4964-8890-999D8FFE7BF4}" srcOrd="1" destOrd="0" parTransId="{B79E564E-1DFE-492D-947A-D1070B438FE5}" sibTransId="{A3AD09EA-25B7-4C15-9154-9D295F504A58}"/>
    <dgm:cxn modelId="{B90700E3-808F-4659-B6DD-FEAF356B6A85}" srcId="{B6203C66-B503-40EA-923B-CB0A3E4CBA28}" destId="{9CB51DC7-20D5-4514-A97D-30FAD0F15E3A}" srcOrd="0" destOrd="0" parTransId="{3121D54F-1BBA-426F-95AD-E3B74571170D}" sibTransId="{0D48B35F-2B32-43FD-8522-4730356F926F}"/>
    <dgm:cxn modelId="{A3BDB990-7BF2-4E29-9902-60ACF8707E70}" type="presOf" srcId="{BDDFADE4-C6C5-448C-B689-CD1804602A2A}" destId="{E775D661-B693-4509-BEC4-B13F7E07DAB1}" srcOrd="0" destOrd="0" presId="urn:microsoft.com/office/officeart/2005/8/layout/orgChart1"/>
    <dgm:cxn modelId="{2C95BBA1-F61E-41A0-824E-0E84B9A5888A}" type="presOf" srcId="{9CB51DC7-20D5-4514-A97D-30FAD0F15E3A}" destId="{4DEFDA97-6146-4FC6-8E01-E545D7497166}" srcOrd="1" destOrd="0" presId="urn:microsoft.com/office/officeart/2005/8/layout/orgChart1"/>
    <dgm:cxn modelId="{151E9284-6566-41CC-A490-A9660129E801}" type="presOf" srcId="{A609C309-84F4-4F5F-9465-2A3E448DA5B8}" destId="{D610E186-2999-4B65-8730-7FE862D5006B}" srcOrd="0" destOrd="0" presId="urn:microsoft.com/office/officeart/2005/8/layout/orgChart1"/>
    <dgm:cxn modelId="{55639D5C-1939-4201-84E2-C121B67D8851}" type="presOf" srcId="{7790FD29-14B5-4964-8890-999D8FFE7BF4}" destId="{A8B18142-9D3C-4662-B6F7-D77E47B02BBC}" srcOrd="0" destOrd="0" presId="urn:microsoft.com/office/officeart/2005/8/layout/orgChart1"/>
    <dgm:cxn modelId="{A98B5043-8231-429E-8E97-8F32B3985EFB}" type="presOf" srcId="{34B6451B-8823-4787-B0B9-3E7D590892BF}" destId="{A264ECEC-A33B-4D6F-A35B-50190F7FD03E}" srcOrd="0" destOrd="0" presId="urn:microsoft.com/office/officeart/2005/8/layout/orgChart1"/>
    <dgm:cxn modelId="{ED7923ED-6A89-45CC-B5CD-E25E731EC9EE}" type="presOf" srcId="{E34733E6-0F62-438D-BC6A-BF45B5149D93}" destId="{0F9A9495-7C2C-4CE8-B2EC-F70C364EA3F1}" srcOrd="1" destOrd="0" presId="urn:microsoft.com/office/officeart/2005/8/layout/orgChart1"/>
    <dgm:cxn modelId="{B4A17D28-E659-4300-B9FA-4FED5064D54A}" type="presOf" srcId="{B6203C66-B503-40EA-923B-CB0A3E4CBA28}" destId="{3CA8FED1-A133-4E12-AA57-4AA469EB5613}" srcOrd="0" destOrd="0" presId="urn:microsoft.com/office/officeart/2005/8/layout/orgChart1"/>
    <dgm:cxn modelId="{3D6F9A9C-1FB8-407C-B39C-034A547F8CF7}" type="presOf" srcId="{90AD0973-349A-43F0-A7B8-D02D200A6165}" destId="{C750226B-2176-434A-B5E1-082AA42D8238}" srcOrd="0" destOrd="0" presId="urn:microsoft.com/office/officeart/2005/8/layout/orgChart1"/>
    <dgm:cxn modelId="{184C75B4-6CA1-4A94-8B58-6FB31AD8DF7A}" type="presOf" srcId="{9CB51DC7-20D5-4514-A97D-30FAD0F15E3A}" destId="{23926A75-31DA-4157-9930-45D97447B6AD}" srcOrd="0" destOrd="0" presId="urn:microsoft.com/office/officeart/2005/8/layout/orgChart1"/>
    <dgm:cxn modelId="{E5BA6B1E-3E34-4CA6-BEA7-EF8505F58296}" srcId="{9CB51DC7-20D5-4514-A97D-30FAD0F15E3A}" destId="{90AD0973-349A-43F0-A7B8-D02D200A6165}" srcOrd="0" destOrd="0" parTransId="{E5D4B556-20E9-45CB-BD51-0EC7231C1AE7}" sibTransId="{2866A3DF-0C15-496B-A862-214A24D86B59}"/>
    <dgm:cxn modelId="{B5E78CBC-8F66-44A2-9AC6-F6C11D47C1FB}" type="presOf" srcId="{7790FD29-14B5-4964-8890-999D8FFE7BF4}" destId="{E4E1E2BC-93D0-4E02-9833-05952AFD89A7}" srcOrd="1" destOrd="0" presId="urn:microsoft.com/office/officeart/2005/8/layout/orgChart1"/>
    <dgm:cxn modelId="{91915A05-1587-4CE5-B561-2E318A23CA43}" srcId="{34B6451B-8823-4787-B0B9-3E7D590892BF}" destId="{B6203C66-B503-40EA-923B-CB0A3E4CBA28}" srcOrd="0" destOrd="0" parTransId="{1CBF3654-466C-4F9A-8E7F-A52524CDA8F7}" sibTransId="{D18FCA55-7C17-4B5A-ABEC-39560CC8E4FD}"/>
    <dgm:cxn modelId="{5C781304-16C7-4571-A9EE-34FA20CD89AF}" type="presOf" srcId="{E34733E6-0F62-438D-BC6A-BF45B5149D93}" destId="{F2960C6A-13B0-4730-A4B9-4F301866F078}" srcOrd="0" destOrd="0" presId="urn:microsoft.com/office/officeart/2005/8/layout/orgChart1"/>
    <dgm:cxn modelId="{670BC653-BFA3-46C8-99F4-BA0C59D689AC}" type="presOf" srcId="{5D00C45D-104F-4D6C-8DD3-724B5DDBB899}" destId="{37DC4256-E496-440A-A440-21CAC5DF9C83}" srcOrd="1" destOrd="0" presId="urn:microsoft.com/office/officeart/2005/8/layout/orgChart1"/>
    <dgm:cxn modelId="{AF1F3792-2C81-4260-9029-1553D9A9E6AC}" type="presOf" srcId="{90AD0973-349A-43F0-A7B8-D02D200A6165}" destId="{0ADCE3CC-7441-4DF8-8B24-5AD8A57A3A38}" srcOrd="1" destOrd="0" presId="urn:microsoft.com/office/officeart/2005/8/layout/orgChart1"/>
    <dgm:cxn modelId="{F3C7EBE9-653D-43D5-A613-6B15170D33C8}" srcId="{90AD0973-349A-43F0-A7B8-D02D200A6165}" destId="{5D00C45D-104F-4D6C-8DD3-724B5DDBB899}" srcOrd="0" destOrd="0" parTransId="{BDDFADE4-C6C5-448C-B689-CD1804602A2A}" sibTransId="{68CD320E-8EAE-4492-A874-E0391E93C2E3}"/>
    <dgm:cxn modelId="{DAA1A68C-C28F-4A51-82AB-A31555B5A756}" type="presOf" srcId="{B79E564E-1DFE-492D-947A-D1070B438FE5}" destId="{FB148223-2A8C-4FA0-9879-7F4833DFD5F9}" srcOrd="0" destOrd="0" presId="urn:microsoft.com/office/officeart/2005/8/layout/orgChart1"/>
    <dgm:cxn modelId="{4B9A3C98-75AD-4CC3-8EA7-1CCD5E5AF11C}" srcId="{7790FD29-14B5-4964-8890-999D8FFE7BF4}" destId="{E34733E6-0F62-438D-BC6A-BF45B5149D93}" srcOrd="0" destOrd="0" parTransId="{A609C309-84F4-4F5F-9465-2A3E448DA5B8}" sibTransId="{B03699A2-5841-431F-8DB5-0D9F6ADFF244}"/>
    <dgm:cxn modelId="{54F7F23D-3F42-4E10-A9EF-2C0621A1B6AA}" type="presOf" srcId="{B6203C66-B503-40EA-923B-CB0A3E4CBA28}" destId="{E97FA69D-8C3D-4974-8F43-DF31E983BD9A}" srcOrd="1" destOrd="0" presId="urn:microsoft.com/office/officeart/2005/8/layout/orgChart1"/>
    <dgm:cxn modelId="{8785CE28-8D0B-4E4B-BDF4-BBFD5626ED82}" type="presOf" srcId="{E5D4B556-20E9-45CB-BD51-0EC7231C1AE7}" destId="{FD56D0E6-7739-470D-AADF-7C743E692617}" srcOrd="0" destOrd="0" presId="urn:microsoft.com/office/officeart/2005/8/layout/orgChart1"/>
    <dgm:cxn modelId="{63D1E259-24C8-4A24-A75A-AFE06A46133D}" type="presOf" srcId="{3121D54F-1BBA-426F-95AD-E3B74571170D}" destId="{5D9E9C95-6A30-4C03-BB04-E802655722C1}" srcOrd="0" destOrd="0" presId="urn:microsoft.com/office/officeart/2005/8/layout/orgChart1"/>
    <dgm:cxn modelId="{CFB1D9D2-397D-48D0-9D12-24A46E927E3C}" type="presOf" srcId="{5D00C45D-104F-4D6C-8DD3-724B5DDBB899}" destId="{07CB3B79-ED37-461B-AD07-D21BBF55FAAD}" srcOrd="0" destOrd="0" presId="urn:microsoft.com/office/officeart/2005/8/layout/orgChart1"/>
    <dgm:cxn modelId="{D62FD2C1-02C9-4A1E-9695-C5FA77F0D765}" type="presParOf" srcId="{A264ECEC-A33B-4D6F-A35B-50190F7FD03E}" destId="{237B8AE9-04D5-47E5-8E0A-19DC71C71D98}" srcOrd="0" destOrd="0" presId="urn:microsoft.com/office/officeart/2005/8/layout/orgChart1"/>
    <dgm:cxn modelId="{072B808C-EEAD-4FB6-9ED1-EB0447FC81E9}" type="presParOf" srcId="{237B8AE9-04D5-47E5-8E0A-19DC71C71D98}" destId="{0353ABFD-5FF8-4049-AE84-A1F53948B847}" srcOrd="0" destOrd="0" presId="urn:microsoft.com/office/officeart/2005/8/layout/orgChart1"/>
    <dgm:cxn modelId="{7F012AB2-D99C-44A3-97E2-FBBDD8306BB4}" type="presParOf" srcId="{0353ABFD-5FF8-4049-AE84-A1F53948B847}" destId="{3CA8FED1-A133-4E12-AA57-4AA469EB5613}" srcOrd="0" destOrd="0" presId="urn:microsoft.com/office/officeart/2005/8/layout/orgChart1"/>
    <dgm:cxn modelId="{BE0A70A1-F586-4624-87F1-3DA4C9C8EB4D}" type="presParOf" srcId="{0353ABFD-5FF8-4049-AE84-A1F53948B847}" destId="{E97FA69D-8C3D-4974-8F43-DF31E983BD9A}" srcOrd="1" destOrd="0" presId="urn:microsoft.com/office/officeart/2005/8/layout/orgChart1"/>
    <dgm:cxn modelId="{7AE5D033-A9DD-41B4-B33B-CBB864E5E3AE}" type="presParOf" srcId="{237B8AE9-04D5-47E5-8E0A-19DC71C71D98}" destId="{7DEB30B8-5E0D-46A4-A172-CB0C39A1D220}" srcOrd="1" destOrd="0" presId="urn:microsoft.com/office/officeart/2005/8/layout/orgChart1"/>
    <dgm:cxn modelId="{FD0539E8-1D50-4267-8FED-80243B594351}" type="presParOf" srcId="{7DEB30B8-5E0D-46A4-A172-CB0C39A1D220}" destId="{5D9E9C95-6A30-4C03-BB04-E802655722C1}" srcOrd="0" destOrd="0" presId="urn:microsoft.com/office/officeart/2005/8/layout/orgChart1"/>
    <dgm:cxn modelId="{222D51CC-8EC4-42EF-92D3-1631F76996C4}" type="presParOf" srcId="{7DEB30B8-5E0D-46A4-A172-CB0C39A1D220}" destId="{CE8014ED-75E0-47BA-ACA6-D690111E4461}" srcOrd="1" destOrd="0" presId="urn:microsoft.com/office/officeart/2005/8/layout/orgChart1"/>
    <dgm:cxn modelId="{991D2E0B-8E20-47D4-9765-EEFEF176605F}" type="presParOf" srcId="{CE8014ED-75E0-47BA-ACA6-D690111E4461}" destId="{F26126E1-73B8-46AF-8743-4B50521FDF1D}" srcOrd="0" destOrd="0" presId="urn:microsoft.com/office/officeart/2005/8/layout/orgChart1"/>
    <dgm:cxn modelId="{95603480-4F7F-48FC-B2C4-48D9C91D4FA0}" type="presParOf" srcId="{F26126E1-73B8-46AF-8743-4B50521FDF1D}" destId="{23926A75-31DA-4157-9930-45D97447B6AD}" srcOrd="0" destOrd="0" presId="urn:microsoft.com/office/officeart/2005/8/layout/orgChart1"/>
    <dgm:cxn modelId="{A75A420D-5E58-4A40-BE14-AEC3256D0D7C}" type="presParOf" srcId="{F26126E1-73B8-46AF-8743-4B50521FDF1D}" destId="{4DEFDA97-6146-4FC6-8E01-E545D7497166}" srcOrd="1" destOrd="0" presId="urn:microsoft.com/office/officeart/2005/8/layout/orgChart1"/>
    <dgm:cxn modelId="{9B552ED5-5522-43B5-8024-AEEBB8BC972D}" type="presParOf" srcId="{CE8014ED-75E0-47BA-ACA6-D690111E4461}" destId="{4F1E8317-C224-47D1-8B25-FF9CFB0CBE98}" srcOrd="1" destOrd="0" presId="urn:microsoft.com/office/officeart/2005/8/layout/orgChart1"/>
    <dgm:cxn modelId="{8E78A2DB-4FFF-4593-BED7-D4A0DC242F74}" type="presParOf" srcId="{4F1E8317-C224-47D1-8B25-FF9CFB0CBE98}" destId="{FD56D0E6-7739-470D-AADF-7C743E692617}" srcOrd="0" destOrd="0" presId="urn:microsoft.com/office/officeart/2005/8/layout/orgChart1"/>
    <dgm:cxn modelId="{073AE667-FD7D-4E0D-A81C-33E7D147D185}" type="presParOf" srcId="{4F1E8317-C224-47D1-8B25-FF9CFB0CBE98}" destId="{8D088FE6-15D9-4AC9-83B8-8C42A6CC9DA6}" srcOrd="1" destOrd="0" presId="urn:microsoft.com/office/officeart/2005/8/layout/orgChart1"/>
    <dgm:cxn modelId="{CA11827C-851E-4774-9163-C11745B378DD}" type="presParOf" srcId="{8D088FE6-15D9-4AC9-83B8-8C42A6CC9DA6}" destId="{E767C489-5EF5-4F14-AF7F-56FE36D6ADDB}" srcOrd="0" destOrd="0" presId="urn:microsoft.com/office/officeart/2005/8/layout/orgChart1"/>
    <dgm:cxn modelId="{C5A84683-184A-48A2-99C3-E8380883F246}" type="presParOf" srcId="{E767C489-5EF5-4F14-AF7F-56FE36D6ADDB}" destId="{C750226B-2176-434A-B5E1-082AA42D8238}" srcOrd="0" destOrd="0" presId="urn:microsoft.com/office/officeart/2005/8/layout/orgChart1"/>
    <dgm:cxn modelId="{E52E7BE8-A108-4E12-BA8E-1CEC11DAF0E6}" type="presParOf" srcId="{E767C489-5EF5-4F14-AF7F-56FE36D6ADDB}" destId="{0ADCE3CC-7441-4DF8-8B24-5AD8A57A3A38}" srcOrd="1" destOrd="0" presId="urn:microsoft.com/office/officeart/2005/8/layout/orgChart1"/>
    <dgm:cxn modelId="{F9CB341E-BEE6-49CC-8976-129B9CD71B16}" type="presParOf" srcId="{8D088FE6-15D9-4AC9-83B8-8C42A6CC9DA6}" destId="{1E830A38-C04D-4007-91BA-629EC5A72AD4}" srcOrd="1" destOrd="0" presId="urn:microsoft.com/office/officeart/2005/8/layout/orgChart1"/>
    <dgm:cxn modelId="{590E97C7-71FE-4C69-9620-1935385581A7}" type="presParOf" srcId="{1E830A38-C04D-4007-91BA-629EC5A72AD4}" destId="{E775D661-B693-4509-BEC4-B13F7E07DAB1}" srcOrd="0" destOrd="0" presId="urn:microsoft.com/office/officeart/2005/8/layout/orgChart1"/>
    <dgm:cxn modelId="{E8BE4912-141A-495E-B1E8-56D84CCE882B}" type="presParOf" srcId="{1E830A38-C04D-4007-91BA-629EC5A72AD4}" destId="{8D2846A5-0548-4091-AAFB-BD283DDF8563}" srcOrd="1" destOrd="0" presId="urn:microsoft.com/office/officeart/2005/8/layout/orgChart1"/>
    <dgm:cxn modelId="{D0E196DE-3C38-4454-A7AF-83318F4D8536}" type="presParOf" srcId="{8D2846A5-0548-4091-AAFB-BD283DDF8563}" destId="{246622EE-CA2B-4C07-8720-CB4960B03DB2}" srcOrd="0" destOrd="0" presId="urn:microsoft.com/office/officeart/2005/8/layout/orgChart1"/>
    <dgm:cxn modelId="{04F433D6-A357-49C3-9201-C0F196F79ED9}" type="presParOf" srcId="{246622EE-CA2B-4C07-8720-CB4960B03DB2}" destId="{07CB3B79-ED37-461B-AD07-D21BBF55FAAD}" srcOrd="0" destOrd="0" presId="urn:microsoft.com/office/officeart/2005/8/layout/orgChart1"/>
    <dgm:cxn modelId="{A769D5FE-947A-4842-B9C4-79C7E6907CF9}" type="presParOf" srcId="{246622EE-CA2B-4C07-8720-CB4960B03DB2}" destId="{37DC4256-E496-440A-A440-21CAC5DF9C83}" srcOrd="1" destOrd="0" presId="urn:microsoft.com/office/officeart/2005/8/layout/orgChart1"/>
    <dgm:cxn modelId="{291E5044-8648-4F4E-901F-2C1F66DEA52C}" type="presParOf" srcId="{8D2846A5-0548-4091-AAFB-BD283DDF8563}" destId="{FFD6932A-790A-4932-A77B-F2078C5D4917}" srcOrd="1" destOrd="0" presId="urn:microsoft.com/office/officeart/2005/8/layout/orgChart1"/>
    <dgm:cxn modelId="{20F138DE-F1B2-4738-867A-EDAAF537BBF5}" type="presParOf" srcId="{8D2846A5-0548-4091-AAFB-BD283DDF8563}" destId="{1239D37D-E425-41BC-891F-AEEE02776B89}" srcOrd="2" destOrd="0" presId="urn:microsoft.com/office/officeart/2005/8/layout/orgChart1"/>
    <dgm:cxn modelId="{60AFDF0F-58CD-4A1F-B4AF-273535F311B4}" type="presParOf" srcId="{8D088FE6-15D9-4AC9-83B8-8C42A6CC9DA6}" destId="{5FA71B9D-643F-47DB-BF93-DF669D84CC18}" srcOrd="2" destOrd="0" presId="urn:microsoft.com/office/officeart/2005/8/layout/orgChart1"/>
    <dgm:cxn modelId="{AA6CE14C-18AA-44F3-BEA8-BE3F1CE862E5}" type="presParOf" srcId="{4F1E8317-C224-47D1-8B25-FF9CFB0CBE98}" destId="{FB148223-2A8C-4FA0-9879-7F4833DFD5F9}" srcOrd="2" destOrd="0" presId="urn:microsoft.com/office/officeart/2005/8/layout/orgChart1"/>
    <dgm:cxn modelId="{C03D7DEF-1BB6-49F0-9D88-593C0B65A17A}" type="presParOf" srcId="{4F1E8317-C224-47D1-8B25-FF9CFB0CBE98}" destId="{58C13A32-0F02-437B-979D-0ABFCB8D1ECC}" srcOrd="3" destOrd="0" presId="urn:microsoft.com/office/officeart/2005/8/layout/orgChart1"/>
    <dgm:cxn modelId="{63563632-33B5-4B90-9492-4E60CD99BA16}" type="presParOf" srcId="{58C13A32-0F02-437B-979D-0ABFCB8D1ECC}" destId="{76E1C70B-A9BA-4856-87A4-ABAB7DB32495}" srcOrd="0" destOrd="0" presId="urn:microsoft.com/office/officeart/2005/8/layout/orgChart1"/>
    <dgm:cxn modelId="{8A4E8534-251A-4D4D-AC82-213A83849462}" type="presParOf" srcId="{76E1C70B-A9BA-4856-87A4-ABAB7DB32495}" destId="{A8B18142-9D3C-4662-B6F7-D77E47B02BBC}" srcOrd="0" destOrd="0" presId="urn:microsoft.com/office/officeart/2005/8/layout/orgChart1"/>
    <dgm:cxn modelId="{24186951-7A06-4E7D-80F9-8AFD1D4D10AD}" type="presParOf" srcId="{76E1C70B-A9BA-4856-87A4-ABAB7DB32495}" destId="{E4E1E2BC-93D0-4E02-9833-05952AFD89A7}" srcOrd="1" destOrd="0" presId="urn:microsoft.com/office/officeart/2005/8/layout/orgChart1"/>
    <dgm:cxn modelId="{F45C4DFE-84B3-49E1-9B5E-DDD2D108DA89}" type="presParOf" srcId="{58C13A32-0F02-437B-979D-0ABFCB8D1ECC}" destId="{7070C10B-73AE-4C7E-854E-34F17F81E934}" srcOrd="1" destOrd="0" presId="urn:microsoft.com/office/officeart/2005/8/layout/orgChart1"/>
    <dgm:cxn modelId="{1EB53F21-06D1-4526-8F2A-D68D61CA87BD}" type="presParOf" srcId="{7070C10B-73AE-4C7E-854E-34F17F81E934}" destId="{D610E186-2999-4B65-8730-7FE862D5006B}" srcOrd="0" destOrd="0" presId="urn:microsoft.com/office/officeart/2005/8/layout/orgChart1"/>
    <dgm:cxn modelId="{35C71542-0313-4E78-B5EC-4AF5F4295074}" type="presParOf" srcId="{7070C10B-73AE-4C7E-854E-34F17F81E934}" destId="{2877A342-4364-47D1-9D7A-B3E21DB153F9}" srcOrd="1" destOrd="0" presId="urn:microsoft.com/office/officeart/2005/8/layout/orgChart1"/>
    <dgm:cxn modelId="{913B8978-84B8-4F7E-A494-9931CFB9362F}" type="presParOf" srcId="{2877A342-4364-47D1-9D7A-B3E21DB153F9}" destId="{0925420F-A7A4-49DB-85BF-5CC6DE932573}" srcOrd="0" destOrd="0" presId="urn:microsoft.com/office/officeart/2005/8/layout/orgChart1"/>
    <dgm:cxn modelId="{DE575530-9121-4FD8-B9DC-E239463CD4A4}" type="presParOf" srcId="{0925420F-A7A4-49DB-85BF-5CC6DE932573}" destId="{F2960C6A-13B0-4730-A4B9-4F301866F078}" srcOrd="0" destOrd="0" presId="urn:microsoft.com/office/officeart/2005/8/layout/orgChart1"/>
    <dgm:cxn modelId="{69E1937B-63E2-41B2-BFF5-47EB3ABD3595}" type="presParOf" srcId="{0925420F-A7A4-49DB-85BF-5CC6DE932573}" destId="{0F9A9495-7C2C-4CE8-B2EC-F70C364EA3F1}" srcOrd="1" destOrd="0" presId="urn:microsoft.com/office/officeart/2005/8/layout/orgChart1"/>
    <dgm:cxn modelId="{24620D71-B54B-4C52-8A9F-B3F286346487}" type="presParOf" srcId="{2877A342-4364-47D1-9D7A-B3E21DB153F9}" destId="{07B38C32-8FDC-4DD9-A544-2F27ACA6D4B4}" srcOrd="1" destOrd="0" presId="urn:microsoft.com/office/officeart/2005/8/layout/orgChart1"/>
    <dgm:cxn modelId="{44759B2B-F713-47BA-86C1-CF5E34B7B2B0}" type="presParOf" srcId="{2877A342-4364-47D1-9D7A-B3E21DB153F9}" destId="{3E859301-9B1C-459F-969F-7645C844DB74}" srcOrd="2" destOrd="0" presId="urn:microsoft.com/office/officeart/2005/8/layout/orgChart1"/>
    <dgm:cxn modelId="{5DE85814-94C3-4A67-B8B6-B2472EB5C1F1}" type="presParOf" srcId="{58C13A32-0F02-437B-979D-0ABFCB8D1ECC}" destId="{ACCBC403-DF0F-4359-9B25-CD0C28713BE7}" srcOrd="2" destOrd="0" presId="urn:microsoft.com/office/officeart/2005/8/layout/orgChart1"/>
    <dgm:cxn modelId="{8AE47B79-CEA6-4113-A686-A1A8BF368078}" type="presParOf" srcId="{CE8014ED-75E0-47BA-ACA6-D690111E4461}" destId="{BC82B1BB-DA5E-47C7-BB77-BC7A8C1E1E02}" srcOrd="2" destOrd="0" presId="urn:microsoft.com/office/officeart/2005/8/layout/orgChart1"/>
    <dgm:cxn modelId="{378EA0AD-65EA-4016-8C9E-7491BAF5C3C0}" type="presParOf" srcId="{237B8AE9-04D5-47E5-8E0A-19DC71C71D98}" destId="{5C434E4B-C76D-4998-B46E-A330074B513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E59151-4745-4115-A330-C824524D751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C0D7BBBC-6641-4001-A4C1-599C8F64FBB4}">
      <dgm:prSet phldrT="[Texto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 smtClean="0">
              <a:solidFill>
                <a:schemeClr val="bg2">
                  <a:lumMod val="10000"/>
                </a:schemeClr>
              </a:solidFill>
            </a:rPr>
            <a:t>I Etapa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 smtClean="0">
              <a:solidFill>
                <a:schemeClr val="bg2">
                  <a:lumMod val="10000"/>
                </a:schemeClr>
              </a:solidFill>
            </a:rPr>
            <a:t>Programación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s-CR" sz="1000" b="0" dirty="0">
            <a:solidFill>
              <a:schemeClr val="bg2">
                <a:lumMod val="10000"/>
              </a:schemeClr>
            </a:solidFill>
          </a:endParaRPr>
        </a:p>
      </dgm:t>
    </dgm:pt>
    <dgm:pt modelId="{5A6808E9-FC31-4786-853A-6BE13C6ADE88}" type="parTrans" cxnId="{C415765D-EC6D-4FF7-B92C-DBF217AFAA1A}">
      <dgm:prSet/>
      <dgm:spPr/>
      <dgm:t>
        <a:bodyPr/>
        <a:lstStyle/>
        <a:p>
          <a:endParaRPr lang="es-CR"/>
        </a:p>
      </dgm:t>
    </dgm:pt>
    <dgm:pt modelId="{910DB2E7-3F1F-446B-967A-3D07A8E6B600}" type="sibTrans" cxnId="{C415765D-EC6D-4FF7-B92C-DBF217AFAA1A}">
      <dgm:prSet/>
      <dgm:spPr/>
      <dgm:t>
        <a:bodyPr/>
        <a:lstStyle/>
        <a:p>
          <a:endParaRPr lang="es-CR"/>
        </a:p>
      </dgm:t>
    </dgm:pt>
    <dgm:pt modelId="{A4CB2175-6781-4EB3-8D32-41CF3886431C}">
      <dgm:prSet phldrT="[Texto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es-MX" sz="1800" b="0" dirty="0" smtClean="0">
            <a:solidFill>
              <a:schemeClr val="bg2">
                <a:lumMod val="10000"/>
              </a:schemeClr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 smtClean="0">
              <a:solidFill>
                <a:schemeClr val="bg2">
                  <a:lumMod val="10000"/>
                </a:schemeClr>
              </a:solidFill>
            </a:rPr>
            <a:t>III Etapa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 smtClean="0">
              <a:solidFill>
                <a:schemeClr val="bg2">
                  <a:lumMod val="10000"/>
                </a:schemeClr>
              </a:solidFill>
            </a:rPr>
            <a:t>Ejecución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s-CR" sz="800" b="0" dirty="0">
            <a:solidFill>
              <a:schemeClr val="bg2">
                <a:lumMod val="10000"/>
              </a:schemeClr>
            </a:solidFill>
          </a:endParaRPr>
        </a:p>
      </dgm:t>
    </dgm:pt>
    <dgm:pt modelId="{FA9C4F97-2910-478A-8C2C-C7126FE82B50}" type="parTrans" cxnId="{34F51DD1-B1CE-4DFE-9EDA-BFF134F021E5}">
      <dgm:prSet/>
      <dgm:spPr/>
      <dgm:t>
        <a:bodyPr/>
        <a:lstStyle/>
        <a:p>
          <a:endParaRPr lang="es-CR"/>
        </a:p>
      </dgm:t>
    </dgm:pt>
    <dgm:pt modelId="{8D18B3CF-E384-4500-95D4-D185334941DF}" type="sibTrans" cxnId="{34F51DD1-B1CE-4DFE-9EDA-BFF134F021E5}">
      <dgm:prSet/>
      <dgm:spPr/>
      <dgm:t>
        <a:bodyPr/>
        <a:lstStyle/>
        <a:p>
          <a:endParaRPr lang="es-CR"/>
        </a:p>
      </dgm:t>
    </dgm:pt>
    <dgm:pt modelId="{2EF99286-B1A6-4886-9781-3EE22EAB0C0C}">
      <dgm:prSet phldrT="[Texto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es-MX" sz="1800" b="0" dirty="0" smtClean="0">
            <a:solidFill>
              <a:schemeClr val="bg2">
                <a:lumMod val="10000"/>
              </a:schemeClr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 smtClean="0">
              <a:solidFill>
                <a:schemeClr val="bg2">
                  <a:lumMod val="10000"/>
                </a:schemeClr>
              </a:solidFill>
            </a:rPr>
            <a:t>IV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ES" altLang="es-CR" sz="1800" b="0" dirty="0" smtClean="0">
              <a:solidFill>
                <a:schemeClr val="bg2">
                  <a:lumMod val="10000"/>
                </a:schemeClr>
              </a:solidFill>
            </a:rPr>
            <a:t>Socialización de los resultados y seguimiento a las recomendaciones </a:t>
          </a:r>
          <a:r>
            <a:rPr lang="es-MX" altLang="es-CR" sz="1800" b="0" dirty="0" smtClean="0">
              <a:solidFill>
                <a:schemeClr val="bg2">
                  <a:lumMod val="10000"/>
                </a:schemeClr>
              </a:solidFill>
            </a:rPr>
            <a:t>y lecciones aprendidas</a:t>
          </a:r>
          <a:endParaRPr lang="es-MX" sz="1800" b="0" dirty="0" smtClean="0">
            <a:solidFill>
              <a:schemeClr val="bg2">
                <a:lumMod val="10000"/>
              </a:schemeClr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es-CR" sz="1600" b="0" dirty="0">
            <a:solidFill>
              <a:schemeClr val="bg2">
                <a:lumMod val="10000"/>
              </a:schemeClr>
            </a:solidFill>
          </a:endParaRPr>
        </a:p>
      </dgm:t>
    </dgm:pt>
    <dgm:pt modelId="{D31604E6-D6D3-4066-9BBE-7D79AA983E10}" type="parTrans" cxnId="{A7C0E9D4-D336-4F15-AEE1-992BC230BBA7}">
      <dgm:prSet/>
      <dgm:spPr/>
      <dgm:t>
        <a:bodyPr/>
        <a:lstStyle/>
        <a:p>
          <a:endParaRPr lang="es-CR"/>
        </a:p>
      </dgm:t>
    </dgm:pt>
    <dgm:pt modelId="{D94F9C70-86F1-4330-8010-E793E3126346}" type="sibTrans" cxnId="{A7C0E9D4-D336-4F15-AEE1-992BC230BBA7}">
      <dgm:prSet/>
      <dgm:spPr/>
      <dgm:t>
        <a:bodyPr/>
        <a:lstStyle/>
        <a:p>
          <a:endParaRPr lang="es-CR"/>
        </a:p>
      </dgm:t>
    </dgm:pt>
    <dgm:pt modelId="{F2069864-0872-4F70-995F-D0FB53D0F4EC}">
      <dgm:prSet phldrT="[Texto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 smtClean="0">
              <a:solidFill>
                <a:schemeClr val="bg2">
                  <a:lumMod val="10000"/>
                </a:schemeClr>
              </a:solidFill>
            </a:rPr>
            <a:t>II Etapa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 smtClean="0">
              <a:solidFill>
                <a:schemeClr val="bg2">
                  <a:lumMod val="10000"/>
                </a:schemeClr>
              </a:solidFill>
            </a:rPr>
            <a:t>Diseño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s-CR" sz="900" b="0" dirty="0">
            <a:solidFill>
              <a:schemeClr val="bg2">
                <a:lumMod val="10000"/>
              </a:schemeClr>
            </a:solidFill>
          </a:endParaRPr>
        </a:p>
      </dgm:t>
    </dgm:pt>
    <dgm:pt modelId="{C60076B0-5389-40B5-9E9A-B9C85E6DBCE5}" type="parTrans" cxnId="{4D3C527B-8051-42E4-B0F4-EE8C4EE7A714}">
      <dgm:prSet/>
      <dgm:spPr/>
      <dgm:t>
        <a:bodyPr/>
        <a:lstStyle/>
        <a:p>
          <a:endParaRPr lang="es-CR"/>
        </a:p>
      </dgm:t>
    </dgm:pt>
    <dgm:pt modelId="{C95CB1DC-5DAF-481D-958E-F66BC64E1B99}" type="sibTrans" cxnId="{4D3C527B-8051-42E4-B0F4-EE8C4EE7A714}">
      <dgm:prSet/>
      <dgm:spPr/>
      <dgm:t>
        <a:bodyPr/>
        <a:lstStyle/>
        <a:p>
          <a:endParaRPr lang="es-CR"/>
        </a:p>
      </dgm:t>
    </dgm:pt>
    <dgm:pt modelId="{68A631E2-68EF-459A-AF90-AC66B3BA2989}" type="pres">
      <dgm:prSet presAssocID="{A6E59151-4745-4115-A330-C824524D75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131DAB9C-1DF6-4771-9C2E-777C2DA72B37}" type="pres">
      <dgm:prSet presAssocID="{C0D7BBBC-6641-4001-A4C1-599C8F64FBB4}" presName="node" presStyleLbl="node1" presStyleIdx="0" presStyleCnt="4" custLinFactNeighborX="5064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CD4DF6D-37BF-4D18-B503-74D521ADAD00}" type="pres">
      <dgm:prSet presAssocID="{910DB2E7-3F1F-446B-967A-3D07A8E6B600}" presName="sibTrans" presStyleCnt="0"/>
      <dgm:spPr/>
    </dgm:pt>
    <dgm:pt modelId="{51996939-C5BE-493C-9390-1D52F7A071C3}" type="pres">
      <dgm:prSet presAssocID="{F2069864-0872-4F70-995F-D0FB53D0F4EC}" presName="node" presStyleLbl="node1" presStyleIdx="1" presStyleCnt="4" custLinFactNeighborX="5064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154490C-90CB-4084-B7DF-ECAC8883700A}" type="pres">
      <dgm:prSet presAssocID="{C95CB1DC-5DAF-481D-958E-F66BC64E1B99}" presName="sibTrans" presStyleCnt="0"/>
      <dgm:spPr/>
    </dgm:pt>
    <dgm:pt modelId="{EE14554B-8BB7-4E25-A77A-B7E1F9C5CB70}" type="pres">
      <dgm:prSet presAssocID="{A4CB2175-6781-4EB3-8D32-41CF3886431C}" presName="node" presStyleLbl="node1" presStyleIdx="2" presStyleCnt="4" custLinFactNeighborX="5064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D8AF5CF-4831-4312-AD5F-BCDF62EAEC53}" type="pres">
      <dgm:prSet presAssocID="{8D18B3CF-E384-4500-95D4-D185334941DF}" presName="sibTrans" presStyleCnt="0"/>
      <dgm:spPr/>
    </dgm:pt>
    <dgm:pt modelId="{8DE1FB0A-EA7E-4795-BC92-10CAC551FCF9}" type="pres">
      <dgm:prSet presAssocID="{2EF99286-B1A6-4886-9781-3EE22EAB0C0C}" presName="node" presStyleLbl="node1" presStyleIdx="3" presStyleCnt="4" custLinFactNeighborX="5168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CC3686E4-F3A9-46E9-B765-107CA8F50848}" type="presOf" srcId="{A6E59151-4745-4115-A330-C824524D7517}" destId="{68A631E2-68EF-459A-AF90-AC66B3BA2989}" srcOrd="0" destOrd="0" presId="urn:microsoft.com/office/officeart/2005/8/layout/hList6"/>
    <dgm:cxn modelId="{49ADB2C2-7423-46A1-A2AE-48435B589905}" type="presOf" srcId="{C0D7BBBC-6641-4001-A4C1-599C8F64FBB4}" destId="{131DAB9C-1DF6-4771-9C2E-777C2DA72B37}" srcOrd="0" destOrd="0" presId="urn:microsoft.com/office/officeart/2005/8/layout/hList6"/>
    <dgm:cxn modelId="{8AF31B43-0E22-4C4D-8DDF-F0880166528F}" type="presOf" srcId="{F2069864-0872-4F70-995F-D0FB53D0F4EC}" destId="{51996939-C5BE-493C-9390-1D52F7A071C3}" srcOrd="0" destOrd="0" presId="urn:microsoft.com/office/officeart/2005/8/layout/hList6"/>
    <dgm:cxn modelId="{268C2B3E-A183-4950-A9B1-8F6303CDF6B5}" type="presOf" srcId="{A4CB2175-6781-4EB3-8D32-41CF3886431C}" destId="{EE14554B-8BB7-4E25-A77A-B7E1F9C5CB70}" srcOrd="0" destOrd="0" presId="urn:microsoft.com/office/officeart/2005/8/layout/hList6"/>
    <dgm:cxn modelId="{C415765D-EC6D-4FF7-B92C-DBF217AFAA1A}" srcId="{A6E59151-4745-4115-A330-C824524D7517}" destId="{C0D7BBBC-6641-4001-A4C1-599C8F64FBB4}" srcOrd="0" destOrd="0" parTransId="{5A6808E9-FC31-4786-853A-6BE13C6ADE88}" sibTransId="{910DB2E7-3F1F-446B-967A-3D07A8E6B600}"/>
    <dgm:cxn modelId="{A7C0E9D4-D336-4F15-AEE1-992BC230BBA7}" srcId="{A6E59151-4745-4115-A330-C824524D7517}" destId="{2EF99286-B1A6-4886-9781-3EE22EAB0C0C}" srcOrd="3" destOrd="0" parTransId="{D31604E6-D6D3-4066-9BBE-7D79AA983E10}" sibTransId="{D94F9C70-86F1-4330-8010-E793E3126346}"/>
    <dgm:cxn modelId="{6D20B2D1-4EED-497D-A61B-6833C6E2E28D}" type="presOf" srcId="{2EF99286-B1A6-4886-9781-3EE22EAB0C0C}" destId="{8DE1FB0A-EA7E-4795-BC92-10CAC551FCF9}" srcOrd="0" destOrd="0" presId="urn:microsoft.com/office/officeart/2005/8/layout/hList6"/>
    <dgm:cxn modelId="{34F51DD1-B1CE-4DFE-9EDA-BFF134F021E5}" srcId="{A6E59151-4745-4115-A330-C824524D7517}" destId="{A4CB2175-6781-4EB3-8D32-41CF3886431C}" srcOrd="2" destOrd="0" parTransId="{FA9C4F97-2910-478A-8C2C-C7126FE82B50}" sibTransId="{8D18B3CF-E384-4500-95D4-D185334941DF}"/>
    <dgm:cxn modelId="{4D3C527B-8051-42E4-B0F4-EE8C4EE7A714}" srcId="{A6E59151-4745-4115-A330-C824524D7517}" destId="{F2069864-0872-4F70-995F-D0FB53D0F4EC}" srcOrd="1" destOrd="0" parTransId="{C60076B0-5389-40B5-9E9A-B9C85E6DBCE5}" sibTransId="{C95CB1DC-5DAF-481D-958E-F66BC64E1B99}"/>
    <dgm:cxn modelId="{064F47B9-C8E4-4D5F-8DB9-652AB696752A}" type="presParOf" srcId="{68A631E2-68EF-459A-AF90-AC66B3BA2989}" destId="{131DAB9C-1DF6-4771-9C2E-777C2DA72B37}" srcOrd="0" destOrd="0" presId="urn:microsoft.com/office/officeart/2005/8/layout/hList6"/>
    <dgm:cxn modelId="{2C86303B-AA01-4328-BDFE-54FD65F4F095}" type="presParOf" srcId="{68A631E2-68EF-459A-AF90-AC66B3BA2989}" destId="{2CD4DF6D-37BF-4D18-B503-74D521ADAD00}" srcOrd="1" destOrd="0" presId="urn:microsoft.com/office/officeart/2005/8/layout/hList6"/>
    <dgm:cxn modelId="{815F6C73-41FB-4B15-ADED-D147CD33C4E8}" type="presParOf" srcId="{68A631E2-68EF-459A-AF90-AC66B3BA2989}" destId="{51996939-C5BE-493C-9390-1D52F7A071C3}" srcOrd="2" destOrd="0" presId="urn:microsoft.com/office/officeart/2005/8/layout/hList6"/>
    <dgm:cxn modelId="{42A8BE40-66D4-4D17-BDCB-2B4E63DB50EC}" type="presParOf" srcId="{68A631E2-68EF-459A-AF90-AC66B3BA2989}" destId="{6154490C-90CB-4084-B7DF-ECAC8883700A}" srcOrd="3" destOrd="0" presId="urn:microsoft.com/office/officeart/2005/8/layout/hList6"/>
    <dgm:cxn modelId="{4B2DFA7A-7FFC-4453-983C-02C776C383D6}" type="presParOf" srcId="{68A631E2-68EF-459A-AF90-AC66B3BA2989}" destId="{EE14554B-8BB7-4E25-A77A-B7E1F9C5CB70}" srcOrd="4" destOrd="0" presId="urn:microsoft.com/office/officeart/2005/8/layout/hList6"/>
    <dgm:cxn modelId="{6CBAE331-45C2-46A1-99D6-B5F86287C378}" type="presParOf" srcId="{68A631E2-68EF-459A-AF90-AC66B3BA2989}" destId="{DD8AF5CF-4831-4312-AD5F-BCDF62EAEC53}" srcOrd="5" destOrd="0" presId="urn:microsoft.com/office/officeart/2005/8/layout/hList6"/>
    <dgm:cxn modelId="{4B44C291-9C41-40A6-8378-12B9DC4FBFB2}" type="presParOf" srcId="{68A631E2-68EF-459A-AF90-AC66B3BA2989}" destId="{8DE1FB0A-EA7E-4795-BC92-10CAC551FCF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6E59151-4745-4115-A330-C824524D751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C0D7BBBC-6641-4001-A4C1-599C8F64FBB4}">
      <dgm:prSet phldrT="[Texto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 smtClean="0">
              <a:solidFill>
                <a:schemeClr val="bg2">
                  <a:lumMod val="10000"/>
                </a:schemeClr>
              </a:solidFill>
            </a:rPr>
            <a:t>I Etapa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 smtClean="0">
              <a:solidFill>
                <a:schemeClr val="bg2">
                  <a:lumMod val="10000"/>
                </a:schemeClr>
              </a:solidFill>
            </a:rPr>
            <a:t>Programación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s-CR" sz="1000" b="0" dirty="0">
            <a:solidFill>
              <a:schemeClr val="bg2">
                <a:lumMod val="10000"/>
              </a:schemeClr>
            </a:solidFill>
          </a:endParaRPr>
        </a:p>
      </dgm:t>
    </dgm:pt>
    <dgm:pt modelId="{5A6808E9-FC31-4786-853A-6BE13C6ADE88}" type="parTrans" cxnId="{C415765D-EC6D-4FF7-B92C-DBF217AFAA1A}">
      <dgm:prSet/>
      <dgm:spPr/>
      <dgm:t>
        <a:bodyPr/>
        <a:lstStyle/>
        <a:p>
          <a:endParaRPr lang="es-CR"/>
        </a:p>
      </dgm:t>
    </dgm:pt>
    <dgm:pt modelId="{910DB2E7-3F1F-446B-967A-3D07A8E6B600}" type="sibTrans" cxnId="{C415765D-EC6D-4FF7-B92C-DBF217AFAA1A}">
      <dgm:prSet/>
      <dgm:spPr/>
      <dgm:t>
        <a:bodyPr/>
        <a:lstStyle/>
        <a:p>
          <a:endParaRPr lang="es-CR"/>
        </a:p>
      </dgm:t>
    </dgm:pt>
    <dgm:pt modelId="{A4CB2175-6781-4EB3-8D32-41CF3886431C}">
      <dgm:prSet phldrT="[Texto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es-MX" sz="1800" b="0" dirty="0" smtClean="0">
            <a:solidFill>
              <a:schemeClr val="bg2">
                <a:lumMod val="10000"/>
              </a:schemeClr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 smtClean="0">
              <a:solidFill>
                <a:schemeClr val="bg2">
                  <a:lumMod val="10000"/>
                </a:schemeClr>
              </a:solidFill>
            </a:rPr>
            <a:t>III Etapa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 smtClean="0">
              <a:solidFill>
                <a:schemeClr val="bg2">
                  <a:lumMod val="10000"/>
                </a:schemeClr>
              </a:solidFill>
            </a:rPr>
            <a:t>Ejecución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s-CR" sz="800" b="0" dirty="0">
            <a:solidFill>
              <a:schemeClr val="bg2">
                <a:lumMod val="10000"/>
              </a:schemeClr>
            </a:solidFill>
          </a:endParaRPr>
        </a:p>
      </dgm:t>
    </dgm:pt>
    <dgm:pt modelId="{FA9C4F97-2910-478A-8C2C-C7126FE82B50}" type="parTrans" cxnId="{34F51DD1-B1CE-4DFE-9EDA-BFF134F021E5}">
      <dgm:prSet/>
      <dgm:spPr/>
      <dgm:t>
        <a:bodyPr/>
        <a:lstStyle/>
        <a:p>
          <a:endParaRPr lang="es-CR"/>
        </a:p>
      </dgm:t>
    </dgm:pt>
    <dgm:pt modelId="{8D18B3CF-E384-4500-95D4-D185334941DF}" type="sibTrans" cxnId="{34F51DD1-B1CE-4DFE-9EDA-BFF134F021E5}">
      <dgm:prSet/>
      <dgm:spPr/>
      <dgm:t>
        <a:bodyPr/>
        <a:lstStyle/>
        <a:p>
          <a:endParaRPr lang="es-CR"/>
        </a:p>
      </dgm:t>
    </dgm:pt>
    <dgm:pt modelId="{2EF99286-B1A6-4886-9781-3EE22EAB0C0C}">
      <dgm:prSet phldrT="[Texto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es-MX" sz="1800" b="0" dirty="0" smtClean="0">
            <a:solidFill>
              <a:schemeClr val="bg2">
                <a:lumMod val="10000"/>
              </a:schemeClr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 smtClean="0">
              <a:solidFill>
                <a:schemeClr val="bg2">
                  <a:lumMod val="10000"/>
                </a:schemeClr>
              </a:solidFill>
            </a:rPr>
            <a:t>IV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ES" altLang="es-CR" sz="1800" b="0" dirty="0" smtClean="0">
              <a:solidFill>
                <a:schemeClr val="bg2">
                  <a:lumMod val="10000"/>
                </a:schemeClr>
              </a:solidFill>
            </a:rPr>
            <a:t>Socialización de los resultados y seguimiento a las recomendaciones </a:t>
          </a:r>
          <a:r>
            <a:rPr lang="es-MX" altLang="es-CR" sz="1800" b="0" dirty="0" smtClean="0">
              <a:solidFill>
                <a:schemeClr val="bg2">
                  <a:lumMod val="10000"/>
                </a:schemeClr>
              </a:solidFill>
            </a:rPr>
            <a:t>y lecciones aprendidas</a:t>
          </a:r>
          <a:endParaRPr lang="es-MX" sz="1800" b="0" dirty="0" smtClean="0">
            <a:solidFill>
              <a:schemeClr val="bg2">
                <a:lumMod val="10000"/>
              </a:schemeClr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es-CR" sz="1600" b="0" dirty="0">
            <a:solidFill>
              <a:schemeClr val="bg2">
                <a:lumMod val="10000"/>
              </a:schemeClr>
            </a:solidFill>
          </a:endParaRPr>
        </a:p>
      </dgm:t>
    </dgm:pt>
    <dgm:pt modelId="{D31604E6-D6D3-4066-9BBE-7D79AA983E10}" type="parTrans" cxnId="{A7C0E9D4-D336-4F15-AEE1-992BC230BBA7}">
      <dgm:prSet/>
      <dgm:spPr/>
      <dgm:t>
        <a:bodyPr/>
        <a:lstStyle/>
        <a:p>
          <a:endParaRPr lang="es-CR"/>
        </a:p>
      </dgm:t>
    </dgm:pt>
    <dgm:pt modelId="{D94F9C70-86F1-4330-8010-E793E3126346}" type="sibTrans" cxnId="{A7C0E9D4-D336-4F15-AEE1-992BC230BBA7}">
      <dgm:prSet/>
      <dgm:spPr/>
      <dgm:t>
        <a:bodyPr/>
        <a:lstStyle/>
        <a:p>
          <a:endParaRPr lang="es-CR"/>
        </a:p>
      </dgm:t>
    </dgm:pt>
    <dgm:pt modelId="{F2069864-0872-4F70-995F-D0FB53D0F4EC}">
      <dgm:prSet phldrT="[Texto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 smtClean="0">
              <a:solidFill>
                <a:schemeClr val="bg2">
                  <a:lumMod val="10000"/>
                </a:schemeClr>
              </a:solidFill>
            </a:rPr>
            <a:t>II Etapa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 smtClean="0">
              <a:solidFill>
                <a:schemeClr val="bg2">
                  <a:lumMod val="10000"/>
                </a:schemeClr>
              </a:solidFill>
            </a:rPr>
            <a:t>Diseño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s-CR" sz="900" b="0" dirty="0">
            <a:solidFill>
              <a:schemeClr val="bg2">
                <a:lumMod val="10000"/>
              </a:schemeClr>
            </a:solidFill>
          </a:endParaRPr>
        </a:p>
      </dgm:t>
    </dgm:pt>
    <dgm:pt modelId="{C60076B0-5389-40B5-9E9A-B9C85E6DBCE5}" type="parTrans" cxnId="{4D3C527B-8051-42E4-B0F4-EE8C4EE7A714}">
      <dgm:prSet/>
      <dgm:spPr/>
      <dgm:t>
        <a:bodyPr/>
        <a:lstStyle/>
        <a:p>
          <a:endParaRPr lang="es-CR"/>
        </a:p>
      </dgm:t>
    </dgm:pt>
    <dgm:pt modelId="{C95CB1DC-5DAF-481D-958E-F66BC64E1B99}" type="sibTrans" cxnId="{4D3C527B-8051-42E4-B0F4-EE8C4EE7A714}">
      <dgm:prSet/>
      <dgm:spPr/>
      <dgm:t>
        <a:bodyPr/>
        <a:lstStyle/>
        <a:p>
          <a:endParaRPr lang="es-CR"/>
        </a:p>
      </dgm:t>
    </dgm:pt>
    <dgm:pt modelId="{68A631E2-68EF-459A-AF90-AC66B3BA2989}" type="pres">
      <dgm:prSet presAssocID="{A6E59151-4745-4115-A330-C824524D75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131DAB9C-1DF6-4771-9C2E-777C2DA72B37}" type="pres">
      <dgm:prSet presAssocID="{C0D7BBBC-6641-4001-A4C1-599C8F64FBB4}" presName="node" presStyleLbl="node1" presStyleIdx="0" presStyleCnt="4" custLinFactNeighborX="5064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CD4DF6D-37BF-4D18-B503-74D521ADAD00}" type="pres">
      <dgm:prSet presAssocID="{910DB2E7-3F1F-446B-967A-3D07A8E6B600}" presName="sibTrans" presStyleCnt="0"/>
      <dgm:spPr/>
    </dgm:pt>
    <dgm:pt modelId="{51996939-C5BE-493C-9390-1D52F7A071C3}" type="pres">
      <dgm:prSet presAssocID="{F2069864-0872-4F70-995F-D0FB53D0F4EC}" presName="node" presStyleLbl="node1" presStyleIdx="1" presStyleCnt="4" custLinFactNeighborX="5064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154490C-90CB-4084-B7DF-ECAC8883700A}" type="pres">
      <dgm:prSet presAssocID="{C95CB1DC-5DAF-481D-958E-F66BC64E1B99}" presName="sibTrans" presStyleCnt="0"/>
      <dgm:spPr/>
    </dgm:pt>
    <dgm:pt modelId="{EE14554B-8BB7-4E25-A77A-B7E1F9C5CB70}" type="pres">
      <dgm:prSet presAssocID="{A4CB2175-6781-4EB3-8D32-41CF3886431C}" presName="node" presStyleLbl="node1" presStyleIdx="2" presStyleCnt="4" custLinFactNeighborX="5064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D8AF5CF-4831-4312-AD5F-BCDF62EAEC53}" type="pres">
      <dgm:prSet presAssocID="{8D18B3CF-E384-4500-95D4-D185334941DF}" presName="sibTrans" presStyleCnt="0"/>
      <dgm:spPr/>
    </dgm:pt>
    <dgm:pt modelId="{8DE1FB0A-EA7E-4795-BC92-10CAC551FCF9}" type="pres">
      <dgm:prSet presAssocID="{2EF99286-B1A6-4886-9781-3EE22EAB0C0C}" presName="node" presStyleLbl="node1" presStyleIdx="3" presStyleCnt="4" custLinFactNeighborX="5168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0C9EA433-14EF-4279-99D7-CD68EBEF97C4}" type="presOf" srcId="{A6E59151-4745-4115-A330-C824524D7517}" destId="{68A631E2-68EF-459A-AF90-AC66B3BA2989}" srcOrd="0" destOrd="0" presId="urn:microsoft.com/office/officeart/2005/8/layout/hList6"/>
    <dgm:cxn modelId="{9535109C-7559-406F-8F1B-72528A7250A5}" type="presOf" srcId="{C0D7BBBC-6641-4001-A4C1-599C8F64FBB4}" destId="{131DAB9C-1DF6-4771-9C2E-777C2DA72B37}" srcOrd="0" destOrd="0" presId="urn:microsoft.com/office/officeart/2005/8/layout/hList6"/>
    <dgm:cxn modelId="{A44540FA-DB02-476B-95AA-B0FD03006879}" type="presOf" srcId="{A4CB2175-6781-4EB3-8D32-41CF3886431C}" destId="{EE14554B-8BB7-4E25-A77A-B7E1F9C5CB70}" srcOrd="0" destOrd="0" presId="urn:microsoft.com/office/officeart/2005/8/layout/hList6"/>
    <dgm:cxn modelId="{C415765D-EC6D-4FF7-B92C-DBF217AFAA1A}" srcId="{A6E59151-4745-4115-A330-C824524D7517}" destId="{C0D7BBBC-6641-4001-A4C1-599C8F64FBB4}" srcOrd="0" destOrd="0" parTransId="{5A6808E9-FC31-4786-853A-6BE13C6ADE88}" sibTransId="{910DB2E7-3F1F-446B-967A-3D07A8E6B600}"/>
    <dgm:cxn modelId="{5814170E-2501-4DA3-94CB-6A1ABF890CBD}" type="presOf" srcId="{F2069864-0872-4F70-995F-D0FB53D0F4EC}" destId="{51996939-C5BE-493C-9390-1D52F7A071C3}" srcOrd="0" destOrd="0" presId="urn:microsoft.com/office/officeart/2005/8/layout/hList6"/>
    <dgm:cxn modelId="{34F51DD1-B1CE-4DFE-9EDA-BFF134F021E5}" srcId="{A6E59151-4745-4115-A330-C824524D7517}" destId="{A4CB2175-6781-4EB3-8D32-41CF3886431C}" srcOrd="2" destOrd="0" parTransId="{FA9C4F97-2910-478A-8C2C-C7126FE82B50}" sibTransId="{8D18B3CF-E384-4500-95D4-D185334941DF}"/>
    <dgm:cxn modelId="{A7C0E9D4-D336-4F15-AEE1-992BC230BBA7}" srcId="{A6E59151-4745-4115-A330-C824524D7517}" destId="{2EF99286-B1A6-4886-9781-3EE22EAB0C0C}" srcOrd="3" destOrd="0" parTransId="{D31604E6-D6D3-4066-9BBE-7D79AA983E10}" sibTransId="{D94F9C70-86F1-4330-8010-E793E3126346}"/>
    <dgm:cxn modelId="{26A18E3F-9C3E-4622-B0CF-C935D9136DD0}" type="presOf" srcId="{2EF99286-B1A6-4886-9781-3EE22EAB0C0C}" destId="{8DE1FB0A-EA7E-4795-BC92-10CAC551FCF9}" srcOrd="0" destOrd="0" presId="urn:microsoft.com/office/officeart/2005/8/layout/hList6"/>
    <dgm:cxn modelId="{4D3C527B-8051-42E4-B0F4-EE8C4EE7A714}" srcId="{A6E59151-4745-4115-A330-C824524D7517}" destId="{F2069864-0872-4F70-995F-D0FB53D0F4EC}" srcOrd="1" destOrd="0" parTransId="{C60076B0-5389-40B5-9E9A-B9C85E6DBCE5}" sibTransId="{C95CB1DC-5DAF-481D-958E-F66BC64E1B99}"/>
    <dgm:cxn modelId="{611086B0-D715-44B4-8C19-2C666A6FD0B3}" type="presParOf" srcId="{68A631E2-68EF-459A-AF90-AC66B3BA2989}" destId="{131DAB9C-1DF6-4771-9C2E-777C2DA72B37}" srcOrd="0" destOrd="0" presId="urn:microsoft.com/office/officeart/2005/8/layout/hList6"/>
    <dgm:cxn modelId="{3844A6BE-268B-46F3-9AA7-988ADB876DBB}" type="presParOf" srcId="{68A631E2-68EF-459A-AF90-AC66B3BA2989}" destId="{2CD4DF6D-37BF-4D18-B503-74D521ADAD00}" srcOrd="1" destOrd="0" presId="urn:microsoft.com/office/officeart/2005/8/layout/hList6"/>
    <dgm:cxn modelId="{AD40642A-B6BC-4174-B800-C35236082070}" type="presParOf" srcId="{68A631E2-68EF-459A-AF90-AC66B3BA2989}" destId="{51996939-C5BE-493C-9390-1D52F7A071C3}" srcOrd="2" destOrd="0" presId="urn:microsoft.com/office/officeart/2005/8/layout/hList6"/>
    <dgm:cxn modelId="{B98A8AC8-E2F8-46B4-8821-4D45050F253A}" type="presParOf" srcId="{68A631E2-68EF-459A-AF90-AC66B3BA2989}" destId="{6154490C-90CB-4084-B7DF-ECAC8883700A}" srcOrd="3" destOrd="0" presId="urn:microsoft.com/office/officeart/2005/8/layout/hList6"/>
    <dgm:cxn modelId="{03F34543-45B0-42D5-88CF-5DEBF7CBBC59}" type="presParOf" srcId="{68A631E2-68EF-459A-AF90-AC66B3BA2989}" destId="{EE14554B-8BB7-4E25-A77A-B7E1F9C5CB70}" srcOrd="4" destOrd="0" presId="urn:microsoft.com/office/officeart/2005/8/layout/hList6"/>
    <dgm:cxn modelId="{1390A9F2-E141-42F8-9E2F-9B944ADBEDBA}" type="presParOf" srcId="{68A631E2-68EF-459A-AF90-AC66B3BA2989}" destId="{DD8AF5CF-4831-4312-AD5F-BCDF62EAEC53}" srcOrd="5" destOrd="0" presId="urn:microsoft.com/office/officeart/2005/8/layout/hList6"/>
    <dgm:cxn modelId="{CBBD498E-7EFA-4EDC-9537-B99DAFBFA331}" type="presParOf" srcId="{68A631E2-68EF-459A-AF90-AC66B3BA2989}" destId="{8DE1FB0A-EA7E-4795-BC92-10CAC551FCF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E5DCCB-55BC-4051-8F38-4BF428A1ABA0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A5DEDF68-BD5C-4F70-967B-50CC4C5BDDA7}">
      <dgm:prSet phldrT="[Texto]"/>
      <dgm:spPr/>
      <dgm:t>
        <a:bodyPr/>
        <a:lstStyle/>
        <a:p>
          <a:r>
            <a:rPr lang="es-CR" dirty="0" smtClean="0">
              <a:solidFill>
                <a:schemeClr val="tx1"/>
              </a:solidFill>
            </a:rPr>
            <a:t>UNIDAD  DE ACCIONES INSTITUCIONALES</a:t>
          </a:r>
          <a:endParaRPr lang="es-CR" dirty="0">
            <a:solidFill>
              <a:schemeClr val="tx1"/>
            </a:solidFill>
          </a:endParaRPr>
        </a:p>
      </dgm:t>
    </dgm:pt>
    <dgm:pt modelId="{1B986C95-36C3-42DC-8D8B-436E4BBF4A2B}" type="parTrans" cxnId="{FE159D0A-99E8-40EE-97CF-42E90A6219F4}">
      <dgm:prSet/>
      <dgm:spPr/>
      <dgm:t>
        <a:bodyPr/>
        <a:lstStyle/>
        <a:p>
          <a:endParaRPr lang="es-CR"/>
        </a:p>
      </dgm:t>
    </dgm:pt>
    <dgm:pt modelId="{F091A84A-68C6-4354-98C0-FBB6371922DC}" type="sibTrans" cxnId="{FE159D0A-99E8-40EE-97CF-42E90A6219F4}">
      <dgm:prSet/>
      <dgm:spPr/>
      <dgm:t>
        <a:bodyPr/>
        <a:lstStyle/>
        <a:p>
          <a:endParaRPr lang="es-CR" dirty="0"/>
        </a:p>
      </dgm:t>
    </dgm:pt>
    <dgm:pt modelId="{6E23E5C4-1150-4371-9437-C6FDE1600B8D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600" dirty="0" smtClean="0">
              <a:solidFill>
                <a:schemeClr val="tx1"/>
              </a:solidFill>
            </a:rPr>
            <a:t>Aporta información fidedigna y objetiva para la toma de decisiones mediante la elaboración de informes  semestrales y anuales .</a:t>
          </a:r>
          <a:endParaRPr lang="es-CR" sz="1500" dirty="0">
            <a:solidFill>
              <a:schemeClr val="tx1"/>
            </a:solidFill>
          </a:endParaRPr>
        </a:p>
      </dgm:t>
    </dgm:pt>
    <dgm:pt modelId="{7D44312F-2D92-406E-A077-CBB50A7083D4}" type="parTrans" cxnId="{2820BF5B-EBC0-4C74-A364-9EA0ACD3E0E4}">
      <dgm:prSet/>
      <dgm:spPr/>
      <dgm:t>
        <a:bodyPr/>
        <a:lstStyle/>
        <a:p>
          <a:endParaRPr lang="es-CR"/>
        </a:p>
      </dgm:t>
    </dgm:pt>
    <dgm:pt modelId="{543A9BA8-DEAC-4D08-8E8C-407D1C6512DA}" type="sibTrans" cxnId="{2820BF5B-EBC0-4C74-A364-9EA0ACD3E0E4}">
      <dgm:prSet/>
      <dgm:spPr/>
      <dgm:t>
        <a:bodyPr/>
        <a:lstStyle/>
        <a:p>
          <a:endParaRPr lang="es-CR" dirty="0"/>
        </a:p>
      </dgm:t>
    </dgm:pt>
    <dgm:pt modelId="{49670FFA-6C1A-413D-A4F4-76CE0E43E59C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1500" dirty="0" smtClean="0">
              <a:solidFill>
                <a:schemeClr val="tx1"/>
              </a:solidFill>
            </a:rPr>
            <a:t>Brinda  asesoría y asistencia técnica  a funcionarios del SINE.</a:t>
          </a:r>
        </a:p>
        <a:p>
          <a:pPr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500" dirty="0"/>
        </a:p>
      </dgm:t>
    </dgm:pt>
    <dgm:pt modelId="{E384B004-440D-4277-8B02-27F4D18BA26F}" type="parTrans" cxnId="{0E030125-4FE4-4E6F-80DA-471E7B5F515D}">
      <dgm:prSet/>
      <dgm:spPr/>
      <dgm:t>
        <a:bodyPr/>
        <a:lstStyle/>
        <a:p>
          <a:endParaRPr lang="es-CR"/>
        </a:p>
      </dgm:t>
    </dgm:pt>
    <dgm:pt modelId="{57C18D16-40F3-416C-A092-F9A906A5B887}" type="sibTrans" cxnId="{0E030125-4FE4-4E6F-80DA-471E7B5F515D}">
      <dgm:prSet/>
      <dgm:spPr/>
      <dgm:t>
        <a:bodyPr/>
        <a:lstStyle/>
        <a:p>
          <a:endParaRPr lang="es-CR" dirty="0"/>
        </a:p>
      </dgm:t>
    </dgm:pt>
    <dgm:pt modelId="{D9970999-5A5C-4D4C-B8D1-14F607061B8C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R" sz="1800" dirty="0" smtClean="0">
            <a:solidFill>
              <a:schemeClr val="tx1"/>
            </a:solidFill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1800" dirty="0" smtClean="0">
              <a:solidFill>
                <a:schemeClr val="tx1"/>
              </a:solidFill>
            </a:rPr>
            <a:t>Emite lineamientos  técnicos y metodológicos para el seguimiento del PND</a:t>
          </a:r>
        </a:p>
        <a:p>
          <a:pPr marL="0" indent="0" algn="just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s-MX" sz="1800" dirty="0" smtClean="0"/>
            <a:t>.</a:t>
          </a:r>
          <a:endParaRPr lang="es-CO" dirty="0"/>
        </a:p>
      </dgm:t>
    </dgm:pt>
    <dgm:pt modelId="{5A2E8A85-D971-4E21-B1EE-B8985E773B89}" type="parTrans" cxnId="{E55F5B98-715E-4538-98B5-213605F34960}">
      <dgm:prSet/>
      <dgm:spPr/>
      <dgm:t>
        <a:bodyPr/>
        <a:lstStyle/>
        <a:p>
          <a:endParaRPr lang="es-CO"/>
        </a:p>
      </dgm:t>
    </dgm:pt>
    <dgm:pt modelId="{066FB6E6-F3FB-4601-96AF-68C1187967B9}" type="sibTrans" cxnId="{E55F5B98-715E-4538-98B5-213605F34960}">
      <dgm:prSet/>
      <dgm:spPr/>
      <dgm:t>
        <a:bodyPr/>
        <a:lstStyle/>
        <a:p>
          <a:endParaRPr lang="es-CO"/>
        </a:p>
      </dgm:t>
    </dgm:pt>
    <dgm:pt modelId="{2F29CFA5-BF15-4DE8-9049-B24F563450E7}">
      <dgm:prSet/>
      <dgm:spPr/>
      <dgm:t>
        <a:bodyPr/>
        <a:lstStyle/>
        <a:p>
          <a:endParaRPr lang="es-CO" dirty="0"/>
        </a:p>
      </dgm:t>
    </dgm:pt>
    <dgm:pt modelId="{B28AE7E9-D118-465B-8384-79EF8C3FFB8B}" type="sibTrans" cxnId="{D3272B37-7211-4599-B9BF-9A74A32F24D4}">
      <dgm:prSet/>
      <dgm:spPr/>
      <dgm:t>
        <a:bodyPr/>
        <a:lstStyle/>
        <a:p>
          <a:endParaRPr lang="es-CO"/>
        </a:p>
      </dgm:t>
    </dgm:pt>
    <dgm:pt modelId="{51FF9302-A0C2-4A93-8718-4FACDAB8D5FB}" type="parTrans" cxnId="{D3272B37-7211-4599-B9BF-9A74A32F24D4}">
      <dgm:prSet/>
      <dgm:spPr/>
      <dgm:t>
        <a:bodyPr/>
        <a:lstStyle/>
        <a:p>
          <a:endParaRPr lang="es-CO"/>
        </a:p>
      </dgm:t>
    </dgm:pt>
    <dgm:pt modelId="{E26823D4-FDF7-4624-A369-EF70184B6F93}">
      <dgm:prSet/>
      <dgm:spPr/>
      <dgm:t>
        <a:bodyPr/>
        <a:lstStyle/>
        <a:p>
          <a:endParaRPr lang="es-CO" dirty="0"/>
        </a:p>
      </dgm:t>
    </dgm:pt>
    <dgm:pt modelId="{E4B5D244-C8C5-4D35-8AB1-7F66AA120A02}" type="sibTrans" cxnId="{3A0CEE6D-DB4E-4F0C-BBAD-7B54B5BBEF99}">
      <dgm:prSet/>
      <dgm:spPr/>
      <dgm:t>
        <a:bodyPr/>
        <a:lstStyle/>
        <a:p>
          <a:endParaRPr lang="es-CO"/>
        </a:p>
      </dgm:t>
    </dgm:pt>
    <dgm:pt modelId="{94572A38-B476-4D68-93C5-7E4B9FE5BB63}" type="parTrans" cxnId="{3A0CEE6D-DB4E-4F0C-BBAD-7B54B5BBEF99}">
      <dgm:prSet/>
      <dgm:spPr/>
      <dgm:t>
        <a:bodyPr/>
        <a:lstStyle/>
        <a:p>
          <a:endParaRPr lang="es-CO"/>
        </a:p>
      </dgm:t>
    </dgm:pt>
    <dgm:pt modelId="{FEDF2463-855C-4452-8A75-225FE34F19BD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800" dirty="0" smtClean="0">
              <a:solidFill>
                <a:schemeClr val="tx1"/>
              </a:solidFill>
            </a:rPr>
            <a:t>Analiza y  monitorea  la ejecución efectiva del Plan Nacional de Desarrollo</a:t>
          </a:r>
          <a:endParaRPr lang="es-CR" sz="1800" dirty="0"/>
        </a:p>
      </dgm:t>
    </dgm:pt>
    <dgm:pt modelId="{67DB4E89-3419-4EF5-8AA5-78E8143C47EF}" type="sibTrans" cxnId="{049349A1-2BF0-4513-858F-97DD762BD587}">
      <dgm:prSet/>
      <dgm:spPr/>
      <dgm:t>
        <a:bodyPr/>
        <a:lstStyle/>
        <a:p>
          <a:endParaRPr lang="es-CR" dirty="0"/>
        </a:p>
      </dgm:t>
    </dgm:pt>
    <dgm:pt modelId="{F8B54904-C918-40F0-A2D5-B3D638CC45D8}" type="parTrans" cxnId="{049349A1-2BF0-4513-858F-97DD762BD587}">
      <dgm:prSet/>
      <dgm:spPr/>
      <dgm:t>
        <a:bodyPr/>
        <a:lstStyle/>
        <a:p>
          <a:endParaRPr lang="es-CR"/>
        </a:p>
      </dgm:t>
    </dgm:pt>
    <dgm:pt modelId="{A04265E5-22C2-499D-9365-94E81E415D21}" type="pres">
      <dgm:prSet presAssocID="{22E5DCCB-55BC-4051-8F38-4BF428A1ABA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760C96B-43F2-4DAE-8978-6FDB41360D95}" type="pres">
      <dgm:prSet presAssocID="{22E5DCCB-55BC-4051-8F38-4BF428A1ABA0}" presName="dummyMaxCanvas" presStyleCnt="0">
        <dgm:presLayoutVars/>
      </dgm:prSet>
      <dgm:spPr/>
    </dgm:pt>
    <dgm:pt modelId="{D2C6F44F-D511-400A-85F7-BFB13FC7C73D}" type="pres">
      <dgm:prSet presAssocID="{22E5DCCB-55BC-4051-8F38-4BF428A1ABA0}" presName="FiveNodes_1" presStyleLbl="node1" presStyleIdx="0" presStyleCnt="5" custScaleX="106263" custScaleY="9347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49CF308-B144-4AA7-8E4B-C2F7D0EF7D0E}" type="pres">
      <dgm:prSet presAssocID="{22E5DCCB-55BC-4051-8F38-4BF428A1ABA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901C7BA-6BA8-4DEC-BEF1-24EDCA19FACD}" type="pres">
      <dgm:prSet presAssocID="{22E5DCCB-55BC-4051-8F38-4BF428A1ABA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3A88046-BB12-4C3C-9A48-7DD2E6276D68}" type="pres">
      <dgm:prSet presAssocID="{22E5DCCB-55BC-4051-8F38-4BF428A1ABA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D1F76B1-5D48-466F-8C54-13D7C3BD15C2}" type="pres">
      <dgm:prSet presAssocID="{22E5DCCB-55BC-4051-8F38-4BF428A1ABA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2D96900-FE3E-4B01-8F63-773D9DF3288D}" type="pres">
      <dgm:prSet presAssocID="{22E5DCCB-55BC-4051-8F38-4BF428A1ABA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EC4BEC3-7068-49D6-A6F3-6566AC07D4B9}" type="pres">
      <dgm:prSet presAssocID="{22E5DCCB-55BC-4051-8F38-4BF428A1ABA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0413CFD-F2E0-46D0-ACFC-039F8AC4FA81}" type="pres">
      <dgm:prSet presAssocID="{22E5DCCB-55BC-4051-8F38-4BF428A1ABA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859AFF2-CCBD-438F-91CB-67F9262E727A}" type="pres">
      <dgm:prSet presAssocID="{22E5DCCB-55BC-4051-8F38-4BF428A1ABA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969BE9E-1EEC-4F7D-9E48-90EF70C4BB6B}" type="pres">
      <dgm:prSet presAssocID="{22E5DCCB-55BC-4051-8F38-4BF428A1ABA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8CBC73D-0E57-4EDA-A7C8-D8848791B363}" type="pres">
      <dgm:prSet presAssocID="{22E5DCCB-55BC-4051-8F38-4BF428A1ABA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4E75F51-15FF-4F92-99C8-96C9F1271EB9}" type="pres">
      <dgm:prSet presAssocID="{22E5DCCB-55BC-4051-8F38-4BF428A1ABA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E3D64C6-D825-48DF-AD09-3B6C3A75C653}" type="pres">
      <dgm:prSet presAssocID="{22E5DCCB-55BC-4051-8F38-4BF428A1ABA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13D844E-07F6-4DC0-BCF3-F0121536D318}" type="pres">
      <dgm:prSet presAssocID="{22E5DCCB-55BC-4051-8F38-4BF428A1ABA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3EA4CFA-BC3D-4879-8FEF-7640059430DE}" type="presOf" srcId="{57C18D16-40F3-416C-A092-F9A906A5B887}" destId="{4859AFF2-CCBD-438F-91CB-67F9262E727A}" srcOrd="0" destOrd="0" presId="urn:microsoft.com/office/officeart/2005/8/layout/vProcess5"/>
    <dgm:cxn modelId="{D3272B37-7211-4599-B9BF-9A74A32F24D4}" srcId="{22E5DCCB-55BC-4051-8F38-4BF428A1ABA0}" destId="{2F29CFA5-BF15-4DE8-9049-B24F563450E7}" srcOrd="6" destOrd="0" parTransId="{51FF9302-A0C2-4A93-8718-4FACDAB8D5FB}" sibTransId="{B28AE7E9-D118-465B-8384-79EF8C3FFB8B}"/>
    <dgm:cxn modelId="{866B7566-95C2-4326-AE3F-4BE1D8ABD103}" type="presOf" srcId="{FEDF2463-855C-4452-8A75-225FE34F19BD}" destId="{A49CF308-B144-4AA7-8E4B-C2F7D0EF7D0E}" srcOrd="0" destOrd="0" presId="urn:microsoft.com/office/officeart/2005/8/layout/vProcess5"/>
    <dgm:cxn modelId="{379247DF-6146-4609-B353-07AC3CBC4C51}" type="presOf" srcId="{6E23E5C4-1150-4371-9437-C6FDE1600B8D}" destId="{C4E75F51-15FF-4F92-99C8-96C9F1271EB9}" srcOrd="1" destOrd="0" presId="urn:microsoft.com/office/officeart/2005/8/layout/vProcess5"/>
    <dgm:cxn modelId="{840372EA-45BB-4B3E-868E-CA985CAC5E99}" type="presOf" srcId="{543A9BA8-DEAC-4D08-8E8C-407D1C6512DA}" destId="{E0413CFD-F2E0-46D0-ACFC-039F8AC4FA81}" srcOrd="0" destOrd="0" presId="urn:microsoft.com/office/officeart/2005/8/layout/vProcess5"/>
    <dgm:cxn modelId="{936FF6D8-6948-489F-B033-4DF207D7DEFF}" type="presOf" srcId="{A5DEDF68-BD5C-4F70-967B-50CC4C5BDDA7}" destId="{D2C6F44F-D511-400A-85F7-BFB13FC7C73D}" srcOrd="0" destOrd="0" presId="urn:microsoft.com/office/officeart/2005/8/layout/vProcess5"/>
    <dgm:cxn modelId="{983C3D24-B6A5-49E5-99A0-3DCB5D09B911}" type="presOf" srcId="{6E23E5C4-1150-4371-9437-C6FDE1600B8D}" destId="{6901C7BA-6BA8-4DEC-BEF1-24EDCA19FACD}" srcOrd="0" destOrd="0" presId="urn:microsoft.com/office/officeart/2005/8/layout/vProcess5"/>
    <dgm:cxn modelId="{2820BF5B-EBC0-4C74-A364-9EA0ACD3E0E4}" srcId="{22E5DCCB-55BC-4051-8F38-4BF428A1ABA0}" destId="{6E23E5C4-1150-4371-9437-C6FDE1600B8D}" srcOrd="2" destOrd="0" parTransId="{7D44312F-2D92-406E-A077-CBB50A7083D4}" sibTransId="{543A9BA8-DEAC-4D08-8E8C-407D1C6512DA}"/>
    <dgm:cxn modelId="{96FB531A-0C63-44BC-BA56-6DE4C9C96FDF}" type="presOf" srcId="{F091A84A-68C6-4354-98C0-FBB6371922DC}" destId="{62D96900-FE3E-4B01-8F63-773D9DF3288D}" srcOrd="0" destOrd="0" presId="urn:microsoft.com/office/officeart/2005/8/layout/vProcess5"/>
    <dgm:cxn modelId="{3A0CEE6D-DB4E-4F0C-BBAD-7B54B5BBEF99}" srcId="{22E5DCCB-55BC-4051-8F38-4BF428A1ABA0}" destId="{E26823D4-FDF7-4624-A369-EF70184B6F93}" srcOrd="5" destOrd="0" parTransId="{94572A38-B476-4D68-93C5-7E4B9FE5BB63}" sibTransId="{E4B5D244-C8C5-4D35-8AB1-7F66AA120A02}"/>
    <dgm:cxn modelId="{2AB436F7-B7DF-4CF7-A00E-1F9283629FF5}" type="presOf" srcId="{FEDF2463-855C-4452-8A75-225FE34F19BD}" destId="{38CBC73D-0E57-4EDA-A7C8-D8848791B363}" srcOrd="1" destOrd="0" presId="urn:microsoft.com/office/officeart/2005/8/layout/vProcess5"/>
    <dgm:cxn modelId="{3D53C5DB-157C-4E21-9A7C-B84F7B0E64E6}" type="presOf" srcId="{22E5DCCB-55BC-4051-8F38-4BF428A1ABA0}" destId="{A04265E5-22C2-499D-9365-94E81E415D21}" srcOrd="0" destOrd="0" presId="urn:microsoft.com/office/officeart/2005/8/layout/vProcess5"/>
    <dgm:cxn modelId="{866E1DFA-836C-4B1E-A634-B97BAD7848A6}" type="presOf" srcId="{49670FFA-6C1A-413D-A4F4-76CE0E43E59C}" destId="{5E3D64C6-D825-48DF-AD09-3B6C3A75C653}" srcOrd="1" destOrd="0" presId="urn:microsoft.com/office/officeart/2005/8/layout/vProcess5"/>
    <dgm:cxn modelId="{B773D526-5E69-4742-91ED-F153B36BCF94}" type="presOf" srcId="{D9970999-5A5C-4D4C-B8D1-14F607061B8C}" destId="{9D1F76B1-5D48-466F-8C54-13D7C3BD15C2}" srcOrd="0" destOrd="0" presId="urn:microsoft.com/office/officeart/2005/8/layout/vProcess5"/>
    <dgm:cxn modelId="{58048AA6-9F69-43B6-8233-4AE20DB69F5D}" type="presOf" srcId="{49670FFA-6C1A-413D-A4F4-76CE0E43E59C}" destId="{93A88046-BB12-4C3C-9A48-7DD2E6276D68}" srcOrd="0" destOrd="0" presId="urn:microsoft.com/office/officeart/2005/8/layout/vProcess5"/>
    <dgm:cxn modelId="{049349A1-2BF0-4513-858F-97DD762BD587}" srcId="{22E5DCCB-55BC-4051-8F38-4BF428A1ABA0}" destId="{FEDF2463-855C-4452-8A75-225FE34F19BD}" srcOrd="1" destOrd="0" parTransId="{F8B54904-C918-40F0-A2D5-B3D638CC45D8}" sibTransId="{67DB4E89-3419-4EF5-8AA5-78E8143C47EF}"/>
    <dgm:cxn modelId="{B9384EF9-2540-4C14-96EF-1F35D981A211}" type="presOf" srcId="{D9970999-5A5C-4D4C-B8D1-14F607061B8C}" destId="{813D844E-07F6-4DC0-BCF3-F0121536D318}" srcOrd="1" destOrd="0" presId="urn:microsoft.com/office/officeart/2005/8/layout/vProcess5"/>
    <dgm:cxn modelId="{FE159D0A-99E8-40EE-97CF-42E90A6219F4}" srcId="{22E5DCCB-55BC-4051-8F38-4BF428A1ABA0}" destId="{A5DEDF68-BD5C-4F70-967B-50CC4C5BDDA7}" srcOrd="0" destOrd="0" parTransId="{1B986C95-36C3-42DC-8D8B-436E4BBF4A2B}" sibTransId="{F091A84A-68C6-4354-98C0-FBB6371922DC}"/>
    <dgm:cxn modelId="{62682885-1E86-4D7D-9366-319C7B7786C4}" type="presOf" srcId="{67DB4E89-3419-4EF5-8AA5-78E8143C47EF}" destId="{8EC4BEC3-7068-49D6-A6F3-6566AC07D4B9}" srcOrd="0" destOrd="0" presId="urn:microsoft.com/office/officeart/2005/8/layout/vProcess5"/>
    <dgm:cxn modelId="{0E030125-4FE4-4E6F-80DA-471E7B5F515D}" srcId="{22E5DCCB-55BC-4051-8F38-4BF428A1ABA0}" destId="{49670FFA-6C1A-413D-A4F4-76CE0E43E59C}" srcOrd="3" destOrd="0" parTransId="{E384B004-440D-4277-8B02-27F4D18BA26F}" sibTransId="{57C18D16-40F3-416C-A092-F9A906A5B887}"/>
    <dgm:cxn modelId="{8AC9E150-8E16-469C-BC2B-E0CB36907BC3}" type="presOf" srcId="{A5DEDF68-BD5C-4F70-967B-50CC4C5BDDA7}" destId="{1969BE9E-1EEC-4F7D-9E48-90EF70C4BB6B}" srcOrd="1" destOrd="0" presId="urn:microsoft.com/office/officeart/2005/8/layout/vProcess5"/>
    <dgm:cxn modelId="{E55F5B98-715E-4538-98B5-213605F34960}" srcId="{22E5DCCB-55BC-4051-8F38-4BF428A1ABA0}" destId="{D9970999-5A5C-4D4C-B8D1-14F607061B8C}" srcOrd="4" destOrd="0" parTransId="{5A2E8A85-D971-4E21-B1EE-B8985E773B89}" sibTransId="{066FB6E6-F3FB-4601-96AF-68C1187967B9}"/>
    <dgm:cxn modelId="{5FCDBCAC-8EE6-40CB-9184-1FDAD2A6209C}" type="presParOf" srcId="{A04265E5-22C2-499D-9365-94E81E415D21}" destId="{1760C96B-43F2-4DAE-8978-6FDB41360D95}" srcOrd="0" destOrd="0" presId="urn:microsoft.com/office/officeart/2005/8/layout/vProcess5"/>
    <dgm:cxn modelId="{8CC3C775-DEC8-460D-88B4-717B906948A0}" type="presParOf" srcId="{A04265E5-22C2-499D-9365-94E81E415D21}" destId="{D2C6F44F-D511-400A-85F7-BFB13FC7C73D}" srcOrd="1" destOrd="0" presId="urn:microsoft.com/office/officeart/2005/8/layout/vProcess5"/>
    <dgm:cxn modelId="{F98623C3-EF3E-486E-89FF-62D1D3D12764}" type="presParOf" srcId="{A04265E5-22C2-499D-9365-94E81E415D21}" destId="{A49CF308-B144-4AA7-8E4B-C2F7D0EF7D0E}" srcOrd="2" destOrd="0" presId="urn:microsoft.com/office/officeart/2005/8/layout/vProcess5"/>
    <dgm:cxn modelId="{D6FFC8E5-1B26-41F6-8287-FD0F4BE1C805}" type="presParOf" srcId="{A04265E5-22C2-499D-9365-94E81E415D21}" destId="{6901C7BA-6BA8-4DEC-BEF1-24EDCA19FACD}" srcOrd="3" destOrd="0" presId="urn:microsoft.com/office/officeart/2005/8/layout/vProcess5"/>
    <dgm:cxn modelId="{F5CE88D7-71A7-4B30-9963-57084345AC56}" type="presParOf" srcId="{A04265E5-22C2-499D-9365-94E81E415D21}" destId="{93A88046-BB12-4C3C-9A48-7DD2E6276D68}" srcOrd="4" destOrd="0" presId="urn:microsoft.com/office/officeart/2005/8/layout/vProcess5"/>
    <dgm:cxn modelId="{8DB4CE16-81C9-4836-B090-9BC2AB2B0330}" type="presParOf" srcId="{A04265E5-22C2-499D-9365-94E81E415D21}" destId="{9D1F76B1-5D48-466F-8C54-13D7C3BD15C2}" srcOrd="5" destOrd="0" presId="urn:microsoft.com/office/officeart/2005/8/layout/vProcess5"/>
    <dgm:cxn modelId="{7FCBEBB1-A943-4E0B-9925-CF0D81AE8385}" type="presParOf" srcId="{A04265E5-22C2-499D-9365-94E81E415D21}" destId="{62D96900-FE3E-4B01-8F63-773D9DF3288D}" srcOrd="6" destOrd="0" presId="urn:microsoft.com/office/officeart/2005/8/layout/vProcess5"/>
    <dgm:cxn modelId="{7B87C9B5-46DC-448F-9A1E-DFDD2897A8FD}" type="presParOf" srcId="{A04265E5-22C2-499D-9365-94E81E415D21}" destId="{8EC4BEC3-7068-49D6-A6F3-6566AC07D4B9}" srcOrd="7" destOrd="0" presId="urn:microsoft.com/office/officeart/2005/8/layout/vProcess5"/>
    <dgm:cxn modelId="{D7756496-9C58-45F0-BFAB-DD05D078D5B7}" type="presParOf" srcId="{A04265E5-22C2-499D-9365-94E81E415D21}" destId="{E0413CFD-F2E0-46D0-ACFC-039F8AC4FA81}" srcOrd="8" destOrd="0" presId="urn:microsoft.com/office/officeart/2005/8/layout/vProcess5"/>
    <dgm:cxn modelId="{AF9661FD-F30E-4AD0-82D8-235DD2EF652C}" type="presParOf" srcId="{A04265E5-22C2-499D-9365-94E81E415D21}" destId="{4859AFF2-CCBD-438F-91CB-67F9262E727A}" srcOrd="9" destOrd="0" presId="urn:microsoft.com/office/officeart/2005/8/layout/vProcess5"/>
    <dgm:cxn modelId="{4549BDF4-6128-4603-B6F8-142BDF7ECC43}" type="presParOf" srcId="{A04265E5-22C2-499D-9365-94E81E415D21}" destId="{1969BE9E-1EEC-4F7D-9E48-90EF70C4BB6B}" srcOrd="10" destOrd="0" presId="urn:microsoft.com/office/officeart/2005/8/layout/vProcess5"/>
    <dgm:cxn modelId="{871AEDD6-6EE0-4008-87EB-23149CC770E9}" type="presParOf" srcId="{A04265E5-22C2-499D-9365-94E81E415D21}" destId="{38CBC73D-0E57-4EDA-A7C8-D8848791B363}" srcOrd="11" destOrd="0" presId="urn:microsoft.com/office/officeart/2005/8/layout/vProcess5"/>
    <dgm:cxn modelId="{CCE22E94-271A-41D0-BB13-3B6277E47763}" type="presParOf" srcId="{A04265E5-22C2-499D-9365-94E81E415D21}" destId="{C4E75F51-15FF-4F92-99C8-96C9F1271EB9}" srcOrd="12" destOrd="0" presId="urn:microsoft.com/office/officeart/2005/8/layout/vProcess5"/>
    <dgm:cxn modelId="{276F7391-E365-49EA-AD3D-1C1DDE9C2551}" type="presParOf" srcId="{A04265E5-22C2-499D-9365-94E81E415D21}" destId="{5E3D64C6-D825-48DF-AD09-3B6C3A75C653}" srcOrd="13" destOrd="0" presId="urn:microsoft.com/office/officeart/2005/8/layout/vProcess5"/>
    <dgm:cxn modelId="{3DD5F58B-FDBB-44E5-A83E-879DF448630A}" type="presParOf" srcId="{A04265E5-22C2-499D-9365-94E81E415D21}" destId="{813D844E-07F6-4DC0-BCF3-F0121536D31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909A89-098A-4228-A026-2685497CB9DA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DDF5AFA7-0DA1-4F15-80F2-A557614C96AA}">
      <dgm:prSet phldrT="[Texto]" custT="1"/>
      <dgm:spPr/>
      <dgm:t>
        <a:bodyPr/>
        <a:lstStyle/>
        <a:p>
          <a:r>
            <a:rPr lang="es-ES" sz="2000" dirty="0" smtClean="0"/>
            <a:t>Informe de Seguimiento  Semestral </a:t>
          </a:r>
          <a:endParaRPr lang="es-CR" sz="2000" dirty="0"/>
        </a:p>
      </dgm:t>
    </dgm:pt>
    <dgm:pt modelId="{7A9D5367-D22F-4217-A82B-CE8A23E33693}" type="parTrans" cxnId="{9ADC46A6-2B03-4405-9577-B18D6F01F88E}">
      <dgm:prSet/>
      <dgm:spPr/>
      <dgm:t>
        <a:bodyPr/>
        <a:lstStyle/>
        <a:p>
          <a:endParaRPr lang="es-CR"/>
        </a:p>
      </dgm:t>
    </dgm:pt>
    <dgm:pt modelId="{0F7F411D-F1CB-4B7E-9F76-D5EE9FC46F4A}" type="sibTrans" cxnId="{9ADC46A6-2B03-4405-9577-B18D6F01F88E}">
      <dgm:prSet/>
      <dgm:spPr/>
      <dgm:t>
        <a:bodyPr/>
        <a:lstStyle/>
        <a:p>
          <a:endParaRPr lang="es-CR"/>
        </a:p>
      </dgm:t>
    </dgm:pt>
    <dgm:pt modelId="{B4E46D1C-E0BD-4898-B4B6-3B29F808EA34}">
      <dgm:prSet phldrT="[Texto]" custT="1"/>
      <dgm:spPr/>
      <dgm:t>
        <a:bodyPr/>
        <a:lstStyle/>
        <a:p>
          <a:r>
            <a:rPr lang="es-ES" sz="2000" dirty="0" smtClean="0"/>
            <a:t>Informe de cumplimiento anual</a:t>
          </a:r>
          <a:endParaRPr lang="es-CR" sz="2000" dirty="0"/>
        </a:p>
      </dgm:t>
    </dgm:pt>
    <dgm:pt modelId="{005A6ADD-2AE1-4047-96F0-A023E515399A}" type="parTrans" cxnId="{76072F49-A85D-407F-9461-5169B9BCA4D7}">
      <dgm:prSet/>
      <dgm:spPr/>
      <dgm:t>
        <a:bodyPr/>
        <a:lstStyle/>
        <a:p>
          <a:endParaRPr lang="es-CR"/>
        </a:p>
      </dgm:t>
    </dgm:pt>
    <dgm:pt modelId="{228CF1F7-DB20-449F-94A9-94E6F901B586}" type="sibTrans" cxnId="{76072F49-A85D-407F-9461-5169B9BCA4D7}">
      <dgm:prSet/>
      <dgm:spPr/>
      <dgm:t>
        <a:bodyPr/>
        <a:lstStyle/>
        <a:p>
          <a:endParaRPr lang="es-CR"/>
        </a:p>
      </dgm:t>
    </dgm:pt>
    <dgm:pt modelId="{4E4CEF06-7618-42BD-BB16-EF1D5A7DCB04}">
      <dgm:prSet phldrT="[Texto]" custT="1"/>
      <dgm:spPr/>
      <dgm:t>
        <a:bodyPr/>
        <a:lstStyle/>
        <a:p>
          <a:r>
            <a:rPr lang="es-ES" sz="2400" dirty="0" smtClean="0"/>
            <a:t>Balance General por Sector.</a:t>
          </a:r>
          <a:endParaRPr lang="es-CR" sz="2400" dirty="0"/>
        </a:p>
      </dgm:t>
    </dgm:pt>
    <dgm:pt modelId="{2F94D89B-974E-456D-BCE0-5276A373A5DA}" type="parTrans" cxnId="{CDA7F148-C9C0-48B2-B25C-F1EAE3B55BF6}">
      <dgm:prSet/>
      <dgm:spPr/>
      <dgm:t>
        <a:bodyPr/>
        <a:lstStyle/>
        <a:p>
          <a:endParaRPr lang="es-CR"/>
        </a:p>
      </dgm:t>
    </dgm:pt>
    <dgm:pt modelId="{A16C6974-8503-4D71-80F9-8DF8A7890623}" type="sibTrans" cxnId="{CDA7F148-C9C0-48B2-B25C-F1EAE3B55BF6}">
      <dgm:prSet/>
      <dgm:spPr/>
      <dgm:t>
        <a:bodyPr/>
        <a:lstStyle/>
        <a:p>
          <a:endParaRPr lang="es-CR"/>
        </a:p>
      </dgm:t>
    </dgm:pt>
    <dgm:pt modelId="{D60C59EE-FED0-4FD0-8466-A76A582CCAA7}" type="pres">
      <dgm:prSet presAssocID="{47909A89-098A-4228-A026-2685497CB9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D5AD6CA7-0290-4171-9BE8-9186C289D843}" type="pres">
      <dgm:prSet presAssocID="{47909A89-098A-4228-A026-2685497CB9DA}" presName="bkgdShp" presStyleLbl="alignAccFollowNode1" presStyleIdx="0" presStyleCnt="1" custFlipVert="1" custScaleX="96640" custScaleY="12037" custLinFactY="61465" custLinFactNeighborY="100000"/>
      <dgm:spPr/>
    </dgm:pt>
    <dgm:pt modelId="{716A0D63-2C58-4869-95C6-42B02083C404}" type="pres">
      <dgm:prSet presAssocID="{47909A89-098A-4228-A026-2685497CB9DA}" presName="linComp" presStyleCnt="0"/>
      <dgm:spPr/>
    </dgm:pt>
    <dgm:pt modelId="{4C64B9EA-7815-45D0-9538-132B113D6ABE}" type="pres">
      <dgm:prSet presAssocID="{DDF5AFA7-0DA1-4F15-80F2-A557614C96AA}" presName="compNode" presStyleCnt="0"/>
      <dgm:spPr/>
    </dgm:pt>
    <dgm:pt modelId="{7C0A63F2-B87C-4A6E-8A03-0CA1F2E0C144}" type="pres">
      <dgm:prSet presAssocID="{DDF5AFA7-0DA1-4F15-80F2-A557614C96AA}" presName="node" presStyleLbl="node1" presStyleIdx="0" presStyleCnt="3" custScaleY="4795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7E5A71C-068C-4818-A12C-D0D99CE7B53F}" type="pres">
      <dgm:prSet presAssocID="{DDF5AFA7-0DA1-4F15-80F2-A557614C96AA}" presName="invisiNode" presStyleLbl="node1" presStyleIdx="0" presStyleCnt="3"/>
      <dgm:spPr/>
    </dgm:pt>
    <dgm:pt modelId="{B986B248-1F82-4E95-9467-7ECF6B81A999}" type="pres">
      <dgm:prSet presAssocID="{DDF5AFA7-0DA1-4F15-80F2-A557614C96AA}" presName="imagNode" presStyleLbl="fgImgPlace1" presStyleIdx="0" presStyleCnt="3" custScaleY="161765" custLinFactX="10558" custLinFactNeighborX="100000" custLinFactNeighborY="2959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76348D5-EA8B-47E5-B533-ACDE2A12994A}" type="pres">
      <dgm:prSet presAssocID="{0F7F411D-F1CB-4B7E-9F76-D5EE9FC46F4A}" presName="sibTrans" presStyleLbl="sibTrans2D1" presStyleIdx="0" presStyleCnt="0"/>
      <dgm:spPr/>
      <dgm:t>
        <a:bodyPr/>
        <a:lstStyle/>
        <a:p>
          <a:endParaRPr lang="es-CR"/>
        </a:p>
      </dgm:t>
    </dgm:pt>
    <dgm:pt modelId="{B5072DAF-85A7-48D8-B9D5-447D964935A3}" type="pres">
      <dgm:prSet presAssocID="{B4E46D1C-E0BD-4898-B4B6-3B29F808EA34}" presName="compNode" presStyleCnt="0"/>
      <dgm:spPr/>
    </dgm:pt>
    <dgm:pt modelId="{70A1D949-0AE5-48C4-A787-675938183DE9}" type="pres">
      <dgm:prSet presAssocID="{B4E46D1C-E0BD-4898-B4B6-3B29F808EA34}" presName="node" presStyleLbl="node1" presStyleIdx="1" presStyleCnt="3" custScaleY="4795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2D2046C-A790-4FA5-80D4-500BCC07CA06}" type="pres">
      <dgm:prSet presAssocID="{B4E46D1C-E0BD-4898-B4B6-3B29F808EA34}" presName="invisiNode" presStyleLbl="node1" presStyleIdx="1" presStyleCnt="3"/>
      <dgm:spPr/>
    </dgm:pt>
    <dgm:pt modelId="{5E1BAE81-73D8-453D-BB2B-5BCCDE5DEFA7}" type="pres">
      <dgm:prSet presAssocID="{B4E46D1C-E0BD-4898-B4B6-3B29F808EA34}" presName="imagNode" presStyleLbl="fgImgPlace1" presStyleIdx="1" presStyleCnt="3" custScaleX="94349" custScaleY="164402" custLinFactX="-9236" custLinFactNeighborX="-100000" custLinFactNeighborY="27619"/>
      <dgm:spPr>
        <a:blipFill>
          <a:blip xmlns:r="http://schemas.openxmlformats.org/officeDocument/2006/relationships" r:embed="rId2" cstate="print">
            <a:extLst/>
          </a:blip>
          <a:srcRect/>
          <a:stretch>
            <a:fillRect l="-2000" r="-2000"/>
          </a:stretch>
        </a:blipFill>
      </dgm:spPr>
      <dgm:t>
        <a:bodyPr/>
        <a:lstStyle/>
        <a:p>
          <a:endParaRPr lang="es-CR"/>
        </a:p>
      </dgm:t>
    </dgm:pt>
    <dgm:pt modelId="{1464F32E-0023-425B-95F5-602A5BE2AED8}" type="pres">
      <dgm:prSet presAssocID="{228CF1F7-DB20-449F-94A9-94E6F901B586}" presName="sibTrans" presStyleLbl="sibTrans2D1" presStyleIdx="0" presStyleCnt="0"/>
      <dgm:spPr/>
      <dgm:t>
        <a:bodyPr/>
        <a:lstStyle/>
        <a:p>
          <a:endParaRPr lang="es-CR"/>
        </a:p>
      </dgm:t>
    </dgm:pt>
    <dgm:pt modelId="{386A3054-26C9-4315-BE8B-A12783C0A933}" type="pres">
      <dgm:prSet presAssocID="{4E4CEF06-7618-42BD-BB16-EF1D5A7DCB04}" presName="compNode" presStyleCnt="0"/>
      <dgm:spPr/>
    </dgm:pt>
    <dgm:pt modelId="{4CCCAF1B-D939-48DD-940F-71DE1F05DE7A}" type="pres">
      <dgm:prSet presAssocID="{4E4CEF06-7618-42BD-BB16-EF1D5A7DCB04}" presName="node" presStyleLbl="node1" presStyleIdx="2" presStyleCnt="3" custScaleY="47951" custLinFactNeighborX="977" custLinFactNeighborY="316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49AF78B-5EEF-4A30-9798-F1D8F0582998}" type="pres">
      <dgm:prSet presAssocID="{4E4CEF06-7618-42BD-BB16-EF1D5A7DCB04}" presName="invisiNode" presStyleLbl="node1" presStyleIdx="2" presStyleCnt="3"/>
      <dgm:spPr/>
    </dgm:pt>
    <dgm:pt modelId="{148FB1AF-8644-49F7-9F45-6D97AA709F5F}" type="pres">
      <dgm:prSet presAssocID="{4E4CEF06-7618-42BD-BB16-EF1D5A7DCB04}" presName="imagNode" presStyleLbl="fgImgPlace1" presStyleIdx="2" presStyleCnt="3" custLinFactNeighborX="-2474" custLinFactNeighborY="2753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1B30ED7-7D7D-47F7-B52B-2B8BD66B270F}" type="presOf" srcId="{47909A89-098A-4228-A026-2685497CB9DA}" destId="{D60C59EE-FED0-4FD0-8466-A76A582CCAA7}" srcOrd="0" destOrd="0" presId="urn:microsoft.com/office/officeart/2005/8/layout/pList2#1"/>
    <dgm:cxn modelId="{9ADC46A6-2B03-4405-9577-B18D6F01F88E}" srcId="{47909A89-098A-4228-A026-2685497CB9DA}" destId="{DDF5AFA7-0DA1-4F15-80F2-A557614C96AA}" srcOrd="0" destOrd="0" parTransId="{7A9D5367-D22F-4217-A82B-CE8A23E33693}" sibTransId="{0F7F411D-F1CB-4B7E-9F76-D5EE9FC46F4A}"/>
    <dgm:cxn modelId="{E4A9744D-8B53-481A-84F9-EEA1D41D70EE}" type="presOf" srcId="{4E4CEF06-7618-42BD-BB16-EF1D5A7DCB04}" destId="{4CCCAF1B-D939-48DD-940F-71DE1F05DE7A}" srcOrd="0" destOrd="0" presId="urn:microsoft.com/office/officeart/2005/8/layout/pList2#1"/>
    <dgm:cxn modelId="{FE235775-DB51-47F6-8FE1-858CBA17B3BD}" type="presOf" srcId="{DDF5AFA7-0DA1-4F15-80F2-A557614C96AA}" destId="{7C0A63F2-B87C-4A6E-8A03-0CA1F2E0C144}" srcOrd="0" destOrd="0" presId="urn:microsoft.com/office/officeart/2005/8/layout/pList2#1"/>
    <dgm:cxn modelId="{2C218A86-9845-4EF1-9AD4-9CEC2E63BB7E}" type="presOf" srcId="{B4E46D1C-E0BD-4898-B4B6-3B29F808EA34}" destId="{70A1D949-0AE5-48C4-A787-675938183DE9}" srcOrd="0" destOrd="0" presId="urn:microsoft.com/office/officeart/2005/8/layout/pList2#1"/>
    <dgm:cxn modelId="{CDA7F148-C9C0-48B2-B25C-F1EAE3B55BF6}" srcId="{47909A89-098A-4228-A026-2685497CB9DA}" destId="{4E4CEF06-7618-42BD-BB16-EF1D5A7DCB04}" srcOrd="2" destOrd="0" parTransId="{2F94D89B-974E-456D-BCE0-5276A373A5DA}" sibTransId="{A16C6974-8503-4D71-80F9-8DF8A7890623}"/>
    <dgm:cxn modelId="{76072F49-A85D-407F-9461-5169B9BCA4D7}" srcId="{47909A89-098A-4228-A026-2685497CB9DA}" destId="{B4E46D1C-E0BD-4898-B4B6-3B29F808EA34}" srcOrd="1" destOrd="0" parTransId="{005A6ADD-2AE1-4047-96F0-A023E515399A}" sibTransId="{228CF1F7-DB20-449F-94A9-94E6F901B586}"/>
    <dgm:cxn modelId="{8180828F-A4AF-4B2D-806E-414467DA9F75}" type="presOf" srcId="{0F7F411D-F1CB-4B7E-9F76-D5EE9FC46F4A}" destId="{976348D5-EA8B-47E5-B533-ACDE2A12994A}" srcOrd="0" destOrd="0" presId="urn:microsoft.com/office/officeart/2005/8/layout/pList2#1"/>
    <dgm:cxn modelId="{5B0D932B-411B-4BCA-ACCC-EB7C737754A6}" type="presOf" srcId="{228CF1F7-DB20-449F-94A9-94E6F901B586}" destId="{1464F32E-0023-425B-95F5-602A5BE2AED8}" srcOrd="0" destOrd="0" presId="urn:microsoft.com/office/officeart/2005/8/layout/pList2#1"/>
    <dgm:cxn modelId="{1E5F1378-FE76-48C8-AE5B-E8AC65DEC42D}" type="presParOf" srcId="{D60C59EE-FED0-4FD0-8466-A76A582CCAA7}" destId="{D5AD6CA7-0290-4171-9BE8-9186C289D843}" srcOrd="0" destOrd="0" presId="urn:microsoft.com/office/officeart/2005/8/layout/pList2#1"/>
    <dgm:cxn modelId="{B911F65A-F4C6-4E02-861A-D8E654CAA296}" type="presParOf" srcId="{D60C59EE-FED0-4FD0-8466-A76A582CCAA7}" destId="{716A0D63-2C58-4869-95C6-42B02083C404}" srcOrd="1" destOrd="0" presId="urn:microsoft.com/office/officeart/2005/8/layout/pList2#1"/>
    <dgm:cxn modelId="{446A68EE-4906-4EBD-991E-07DCA53F94AC}" type="presParOf" srcId="{716A0D63-2C58-4869-95C6-42B02083C404}" destId="{4C64B9EA-7815-45D0-9538-132B113D6ABE}" srcOrd="0" destOrd="0" presId="urn:microsoft.com/office/officeart/2005/8/layout/pList2#1"/>
    <dgm:cxn modelId="{5A872E17-B810-4441-A341-E048BD9C98A9}" type="presParOf" srcId="{4C64B9EA-7815-45D0-9538-132B113D6ABE}" destId="{7C0A63F2-B87C-4A6E-8A03-0CA1F2E0C144}" srcOrd="0" destOrd="0" presId="urn:microsoft.com/office/officeart/2005/8/layout/pList2#1"/>
    <dgm:cxn modelId="{EA83D9AD-A24A-4D8F-8EA3-6C7EE4946660}" type="presParOf" srcId="{4C64B9EA-7815-45D0-9538-132B113D6ABE}" destId="{87E5A71C-068C-4818-A12C-D0D99CE7B53F}" srcOrd="1" destOrd="0" presId="urn:microsoft.com/office/officeart/2005/8/layout/pList2#1"/>
    <dgm:cxn modelId="{5493DEF5-2AFB-4188-9FD1-E111DCD03C06}" type="presParOf" srcId="{4C64B9EA-7815-45D0-9538-132B113D6ABE}" destId="{B986B248-1F82-4E95-9467-7ECF6B81A999}" srcOrd="2" destOrd="0" presId="urn:microsoft.com/office/officeart/2005/8/layout/pList2#1"/>
    <dgm:cxn modelId="{BE483BB0-D342-4CB5-8C0F-D878A3E151AF}" type="presParOf" srcId="{716A0D63-2C58-4869-95C6-42B02083C404}" destId="{976348D5-EA8B-47E5-B533-ACDE2A12994A}" srcOrd="1" destOrd="0" presId="urn:microsoft.com/office/officeart/2005/8/layout/pList2#1"/>
    <dgm:cxn modelId="{9928A30C-964F-4B76-ACFB-CA0B832D304C}" type="presParOf" srcId="{716A0D63-2C58-4869-95C6-42B02083C404}" destId="{B5072DAF-85A7-48D8-B9D5-447D964935A3}" srcOrd="2" destOrd="0" presId="urn:microsoft.com/office/officeart/2005/8/layout/pList2#1"/>
    <dgm:cxn modelId="{A0EF486B-42C6-4D32-8864-5A7F61E818FB}" type="presParOf" srcId="{B5072DAF-85A7-48D8-B9D5-447D964935A3}" destId="{70A1D949-0AE5-48C4-A787-675938183DE9}" srcOrd="0" destOrd="0" presId="urn:microsoft.com/office/officeart/2005/8/layout/pList2#1"/>
    <dgm:cxn modelId="{20A9C96D-BC96-42DB-A491-E13FF0A21055}" type="presParOf" srcId="{B5072DAF-85A7-48D8-B9D5-447D964935A3}" destId="{92D2046C-A790-4FA5-80D4-500BCC07CA06}" srcOrd="1" destOrd="0" presId="urn:microsoft.com/office/officeart/2005/8/layout/pList2#1"/>
    <dgm:cxn modelId="{C2493D5C-98F0-41F0-8C19-FFEB3D8F21AB}" type="presParOf" srcId="{B5072DAF-85A7-48D8-B9D5-447D964935A3}" destId="{5E1BAE81-73D8-453D-BB2B-5BCCDE5DEFA7}" srcOrd="2" destOrd="0" presId="urn:microsoft.com/office/officeart/2005/8/layout/pList2#1"/>
    <dgm:cxn modelId="{43F614B0-9BB4-4E0B-9E66-188392EE76DE}" type="presParOf" srcId="{716A0D63-2C58-4869-95C6-42B02083C404}" destId="{1464F32E-0023-425B-95F5-602A5BE2AED8}" srcOrd="3" destOrd="0" presId="urn:microsoft.com/office/officeart/2005/8/layout/pList2#1"/>
    <dgm:cxn modelId="{DAFCEAF2-C18C-4CC0-B325-6DF8E819BFF4}" type="presParOf" srcId="{716A0D63-2C58-4869-95C6-42B02083C404}" destId="{386A3054-26C9-4315-BE8B-A12783C0A933}" srcOrd="4" destOrd="0" presId="urn:microsoft.com/office/officeart/2005/8/layout/pList2#1"/>
    <dgm:cxn modelId="{15387CBD-3E1D-471E-A2BF-81283948EA9A}" type="presParOf" srcId="{386A3054-26C9-4315-BE8B-A12783C0A933}" destId="{4CCCAF1B-D939-48DD-940F-71DE1F05DE7A}" srcOrd="0" destOrd="0" presId="urn:microsoft.com/office/officeart/2005/8/layout/pList2#1"/>
    <dgm:cxn modelId="{3E508148-EFCF-4E37-8FF1-459A7EAEC377}" type="presParOf" srcId="{386A3054-26C9-4315-BE8B-A12783C0A933}" destId="{549AF78B-5EEF-4A30-9798-F1D8F0582998}" srcOrd="1" destOrd="0" presId="urn:microsoft.com/office/officeart/2005/8/layout/pList2#1"/>
    <dgm:cxn modelId="{46C894B2-8C41-48DE-B47D-430A5B03CD3B}" type="presParOf" srcId="{386A3054-26C9-4315-BE8B-A12783C0A933}" destId="{148FB1AF-8644-49F7-9F45-6D97AA709F5F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FCCBFB-C1FE-42F8-8B0D-1D9FB297AB7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F747FB78-ECC2-490B-871E-941DEB4CE9D2}">
      <dgm:prSet phldrT="[Texto]"/>
      <dgm:spPr/>
      <dgm:t>
        <a:bodyPr/>
        <a:lstStyle/>
        <a:p>
          <a:r>
            <a:rPr lang="es-MX" dirty="0" smtClean="0"/>
            <a:t>Consejo de Gobierno</a:t>
          </a:r>
          <a:endParaRPr lang="es-CR" dirty="0"/>
        </a:p>
      </dgm:t>
    </dgm:pt>
    <dgm:pt modelId="{2A6B28F4-CB5B-4030-95DA-75D423607DBB}" type="parTrans" cxnId="{47AAFB1B-2385-4DF9-B2B4-915B859E6A9D}">
      <dgm:prSet/>
      <dgm:spPr/>
      <dgm:t>
        <a:bodyPr/>
        <a:lstStyle/>
        <a:p>
          <a:endParaRPr lang="es-CR"/>
        </a:p>
      </dgm:t>
    </dgm:pt>
    <dgm:pt modelId="{DD39EE1B-6154-49F1-A26D-2CA2AE935C91}" type="sibTrans" cxnId="{47AAFB1B-2385-4DF9-B2B4-915B859E6A9D}">
      <dgm:prSet/>
      <dgm:spPr/>
      <dgm:t>
        <a:bodyPr/>
        <a:lstStyle/>
        <a:p>
          <a:endParaRPr lang="es-CR"/>
        </a:p>
      </dgm:t>
    </dgm:pt>
    <dgm:pt modelId="{ABBDE855-5E41-4632-A2D5-E479ADB5C2C6}">
      <dgm:prSet phldrT="[Texto]"/>
      <dgm:spPr/>
      <dgm:t>
        <a:bodyPr/>
        <a:lstStyle/>
        <a:p>
          <a:r>
            <a:rPr lang="es-MX" dirty="0" smtClean="0"/>
            <a:t>Página WEB</a:t>
          </a:r>
          <a:endParaRPr lang="es-CR" dirty="0"/>
        </a:p>
      </dgm:t>
    </dgm:pt>
    <dgm:pt modelId="{746739B7-4D40-46C9-B891-50EB39A0B24E}" type="parTrans" cxnId="{8D10BD3A-2F13-4A2B-AC43-D1B0EF65BED2}">
      <dgm:prSet/>
      <dgm:spPr/>
      <dgm:t>
        <a:bodyPr/>
        <a:lstStyle/>
        <a:p>
          <a:endParaRPr lang="es-CR"/>
        </a:p>
      </dgm:t>
    </dgm:pt>
    <dgm:pt modelId="{9FBE62E7-7F92-48CE-BDF8-BC5E0026DF2C}" type="sibTrans" cxnId="{8D10BD3A-2F13-4A2B-AC43-D1B0EF65BED2}">
      <dgm:prSet/>
      <dgm:spPr/>
      <dgm:t>
        <a:bodyPr/>
        <a:lstStyle/>
        <a:p>
          <a:endParaRPr lang="es-CR"/>
        </a:p>
      </dgm:t>
    </dgm:pt>
    <dgm:pt modelId="{5F000B44-39D9-4B89-8CFA-4E6907D97590}">
      <dgm:prSet phldrT="[Texto]"/>
      <dgm:spPr/>
      <dgm:t>
        <a:bodyPr/>
        <a:lstStyle/>
        <a:p>
          <a:r>
            <a:rPr lang="es-ES" dirty="0" smtClean="0"/>
            <a:t>Gobiernos locales</a:t>
          </a:r>
          <a:endParaRPr lang="es-CR" dirty="0"/>
        </a:p>
      </dgm:t>
    </dgm:pt>
    <dgm:pt modelId="{EBE88F66-8827-4748-BC77-4C88450DA834}" type="parTrans" cxnId="{F4BC2191-D665-4893-BD1F-F3CCA39F872F}">
      <dgm:prSet/>
      <dgm:spPr/>
      <dgm:t>
        <a:bodyPr/>
        <a:lstStyle/>
        <a:p>
          <a:endParaRPr lang="es-CR"/>
        </a:p>
      </dgm:t>
    </dgm:pt>
    <dgm:pt modelId="{DCD3B0FA-95CF-4EFA-95B4-54F7710FEA84}" type="sibTrans" cxnId="{F4BC2191-D665-4893-BD1F-F3CCA39F872F}">
      <dgm:prSet/>
      <dgm:spPr/>
      <dgm:t>
        <a:bodyPr/>
        <a:lstStyle/>
        <a:p>
          <a:endParaRPr lang="es-CR"/>
        </a:p>
      </dgm:t>
    </dgm:pt>
    <dgm:pt modelId="{406896A2-E685-44F1-A05E-6EEC1CE34BF7}">
      <dgm:prSet phldrT="[Texto]"/>
      <dgm:spPr/>
      <dgm:t>
        <a:bodyPr/>
        <a:lstStyle/>
        <a:p>
          <a:r>
            <a:rPr lang="es-MX" dirty="0" smtClean="0"/>
            <a:t> Unidades de Planificación  Institucional</a:t>
          </a:r>
          <a:endParaRPr lang="es-CR" dirty="0"/>
        </a:p>
      </dgm:t>
    </dgm:pt>
    <dgm:pt modelId="{770B383E-B362-4C73-A94A-4C9A4D63631B}" type="parTrans" cxnId="{F524182A-A319-4332-918D-633495AF7FC4}">
      <dgm:prSet/>
      <dgm:spPr/>
      <dgm:t>
        <a:bodyPr/>
        <a:lstStyle/>
        <a:p>
          <a:endParaRPr lang="es-CR"/>
        </a:p>
      </dgm:t>
    </dgm:pt>
    <dgm:pt modelId="{C9A643F8-04A8-48BA-897A-A02F2F919459}" type="sibTrans" cxnId="{F524182A-A319-4332-918D-633495AF7FC4}">
      <dgm:prSet/>
      <dgm:spPr/>
      <dgm:t>
        <a:bodyPr/>
        <a:lstStyle/>
        <a:p>
          <a:endParaRPr lang="es-CR"/>
        </a:p>
      </dgm:t>
    </dgm:pt>
    <dgm:pt modelId="{1371812C-B4D9-402E-A7B8-C195C077F782}">
      <dgm:prSet phldrT="[Texto]"/>
      <dgm:spPr/>
      <dgm:t>
        <a:bodyPr/>
        <a:lstStyle/>
        <a:p>
          <a:r>
            <a:rPr lang="es-MX" dirty="0" smtClean="0"/>
            <a:t>La UAI participa en actividades requeridas</a:t>
          </a:r>
          <a:endParaRPr lang="es-CR" dirty="0"/>
        </a:p>
      </dgm:t>
    </dgm:pt>
    <dgm:pt modelId="{96C118A7-B2F1-423C-8C5F-786DC50D69EB}" type="parTrans" cxnId="{177F496B-B21E-4C0D-846B-8347F50E76DB}">
      <dgm:prSet/>
      <dgm:spPr/>
      <dgm:t>
        <a:bodyPr/>
        <a:lstStyle/>
        <a:p>
          <a:endParaRPr lang="es-CR"/>
        </a:p>
      </dgm:t>
    </dgm:pt>
    <dgm:pt modelId="{90625305-2C8F-43EB-9E6C-E1B3C3F23167}" type="sibTrans" cxnId="{177F496B-B21E-4C0D-846B-8347F50E76DB}">
      <dgm:prSet/>
      <dgm:spPr/>
      <dgm:t>
        <a:bodyPr/>
        <a:lstStyle/>
        <a:p>
          <a:endParaRPr lang="es-CR"/>
        </a:p>
      </dgm:t>
    </dgm:pt>
    <dgm:pt modelId="{73AD965A-1DAE-4DC1-BEA9-255B38FDD679}">
      <dgm:prSet phldrT="[Texto]"/>
      <dgm:spPr/>
      <dgm:t>
        <a:bodyPr/>
        <a:lstStyle/>
        <a:p>
          <a:r>
            <a:rPr lang="es-MX" dirty="0" smtClean="0"/>
            <a:t>Resumen de los principales logros </a:t>
          </a:r>
          <a:endParaRPr lang="es-CR" dirty="0"/>
        </a:p>
      </dgm:t>
    </dgm:pt>
    <dgm:pt modelId="{69DFC16D-BD85-4E34-9131-10C0B900914D}" type="parTrans" cxnId="{CA4A5530-C0D6-4E7B-A2CC-847D76BF2E66}">
      <dgm:prSet/>
      <dgm:spPr/>
      <dgm:t>
        <a:bodyPr/>
        <a:lstStyle/>
        <a:p>
          <a:endParaRPr lang="es-CR"/>
        </a:p>
      </dgm:t>
    </dgm:pt>
    <dgm:pt modelId="{FE519482-D759-48DC-A13A-9DFCCB36CF65}" type="sibTrans" cxnId="{CA4A5530-C0D6-4E7B-A2CC-847D76BF2E66}">
      <dgm:prSet/>
      <dgm:spPr/>
      <dgm:t>
        <a:bodyPr/>
        <a:lstStyle/>
        <a:p>
          <a:endParaRPr lang="es-CR"/>
        </a:p>
      </dgm:t>
    </dgm:pt>
    <dgm:pt modelId="{465E10C3-6B06-4185-ADF3-4D85C63EE36E}" type="pres">
      <dgm:prSet presAssocID="{DAFCCBFB-C1FE-42F8-8B0D-1D9FB297AB7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9E538DC6-FD5F-41CA-8BB4-EC567C1B0224}" type="pres">
      <dgm:prSet presAssocID="{F747FB78-ECC2-490B-871E-941DEB4CE9D2}" presName="parentLin" presStyleCnt="0"/>
      <dgm:spPr/>
    </dgm:pt>
    <dgm:pt modelId="{E26915B5-B414-4EC4-A72C-46185CD28466}" type="pres">
      <dgm:prSet presAssocID="{F747FB78-ECC2-490B-871E-941DEB4CE9D2}" presName="parentLeftMargin" presStyleLbl="node1" presStyleIdx="0" presStyleCnt="6"/>
      <dgm:spPr/>
      <dgm:t>
        <a:bodyPr/>
        <a:lstStyle/>
        <a:p>
          <a:endParaRPr lang="es-CR"/>
        </a:p>
      </dgm:t>
    </dgm:pt>
    <dgm:pt modelId="{97470D42-1402-46AF-B766-7DDF32865E3F}" type="pres">
      <dgm:prSet presAssocID="{F747FB78-ECC2-490B-871E-941DEB4CE9D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8EF98E4-8E48-4FEE-949C-E9B5C65F22D7}" type="pres">
      <dgm:prSet presAssocID="{F747FB78-ECC2-490B-871E-941DEB4CE9D2}" presName="negativeSpace" presStyleCnt="0"/>
      <dgm:spPr/>
    </dgm:pt>
    <dgm:pt modelId="{25976759-C717-428A-A123-400EE4A2DA37}" type="pres">
      <dgm:prSet presAssocID="{F747FB78-ECC2-490B-871E-941DEB4CE9D2}" presName="childText" presStyleLbl="conFgAcc1" presStyleIdx="0" presStyleCnt="6">
        <dgm:presLayoutVars>
          <dgm:bulletEnabled val="1"/>
        </dgm:presLayoutVars>
      </dgm:prSet>
      <dgm:spPr/>
    </dgm:pt>
    <dgm:pt modelId="{1B1F3D3A-8FF1-4413-99CD-21F38A273462}" type="pres">
      <dgm:prSet presAssocID="{DD39EE1B-6154-49F1-A26D-2CA2AE935C91}" presName="spaceBetweenRectangles" presStyleCnt="0"/>
      <dgm:spPr/>
    </dgm:pt>
    <dgm:pt modelId="{8EF24EC8-3F03-4E6B-955E-63765FB7CF36}" type="pres">
      <dgm:prSet presAssocID="{ABBDE855-5E41-4632-A2D5-E479ADB5C2C6}" presName="parentLin" presStyleCnt="0"/>
      <dgm:spPr/>
    </dgm:pt>
    <dgm:pt modelId="{B36ABD22-917C-4D40-90F9-2A5F41002AAB}" type="pres">
      <dgm:prSet presAssocID="{ABBDE855-5E41-4632-A2D5-E479ADB5C2C6}" presName="parentLeftMargin" presStyleLbl="node1" presStyleIdx="0" presStyleCnt="6"/>
      <dgm:spPr/>
      <dgm:t>
        <a:bodyPr/>
        <a:lstStyle/>
        <a:p>
          <a:endParaRPr lang="es-CR"/>
        </a:p>
      </dgm:t>
    </dgm:pt>
    <dgm:pt modelId="{57036D59-A5DE-443F-8B1D-6A05A8A73452}" type="pres">
      <dgm:prSet presAssocID="{ABBDE855-5E41-4632-A2D5-E479ADB5C2C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AE1FE0A-A370-4646-A1B0-6BF3C74D7D62}" type="pres">
      <dgm:prSet presAssocID="{ABBDE855-5E41-4632-A2D5-E479ADB5C2C6}" presName="negativeSpace" presStyleCnt="0"/>
      <dgm:spPr/>
    </dgm:pt>
    <dgm:pt modelId="{0B0988A8-6C4D-4131-9773-63F2D0FCDFB7}" type="pres">
      <dgm:prSet presAssocID="{ABBDE855-5E41-4632-A2D5-E479ADB5C2C6}" presName="childText" presStyleLbl="conFgAcc1" presStyleIdx="1" presStyleCnt="6">
        <dgm:presLayoutVars>
          <dgm:bulletEnabled val="1"/>
        </dgm:presLayoutVars>
      </dgm:prSet>
      <dgm:spPr/>
    </dgm:pt>
    <dgm:pt modelId="{43C68252-8598-4197-876C-2754BA5B1E6A}" type="pres">
      <dgm:prSet presAssocID="{9FBE62E7-7F92-48CE-BDF8-BC5E0026DF2C}" presName="spaceBetweenRectangles" presStyleCnt="0"/>
      <dgm:spPr/>
    </dgm:pt>
    <dgm:pt modelId="{18337B6D-810B-49B9-BD16-355B9D7CEE29}" type="pres">
      <dgm:prSet presAssocID="{5F000B44-39D9-4B89-8CFA-4E6907D97590}" presName="parentLin" presStyleCnt="0"/>
      <dgm:spPr/>
    </dgm:pt>
    <dgm:pt modelId="{F813EC9D-4E88-46E7-8058-4B9084B6345E}" type="pres">
      <dgm:prSet presAssocID="{5F000B44-39D9-4B89-8CFA-4E6907D97590}" presName="parentLeftMargin" presStyleLbl="node1" presStyleIdx="1" presStyleCnt="6"/>
      <dgm:spPr/>
      <dgm:t>
        <a:bodyPr/>
        <a:lstStyle/>
        <a:p>
          <a:endParaRPr lang="es-CR"/>
        </a:p>
      </dgm:t>
    </dgm:pt>
    <dgm:pt modelId="{0DB03224-A4D9-4781-970D-A32CE43B0160}" type="pres">
      <dgm:prSet presAssocID="{5F000B44-39D9-4B89-8CFA-4E6907D9759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EE80F3C-01CF-451D-9227-D8F4B0754A4A}" type="pres">
      <dgm:prSet presAssocID="{5F000B44-39D9-4B89-8CFA-4E6907D97590}" presName="negativeSpace" presStyleCnt="0"/>
      <dgm:spPr/>
    </dgm:pt>
    <dgm:pt modelId="{C923F1CC-E4CA-4B2C-91C9-17C4490BDAB7}" type="pres">
      <dgm:prSet presAssocID="{5F000B44-39D9-4B89-8CFA-4E6907D97590}" presName="childText" presStyleLbl="conFgAcc1" presStyleIdx="2" presStyleCnt="6" custLinFactNeighborX="1569" custLinFactNeighborY="-4416">
        <dgm:presLayoutVars>
          <dgm:bulletEnabled val="1"/>
        </dgm:presLayoutVars>
      </dgm:prSet>
      <dgm:spPr/>
    </dgm:pt>
    <dgm:pt modelId="{CDB88150-DAF8-45B8-AD9D-214D4BEB796E}" type="pres">
      <dgm:prSet presAssocID="{DCD3B0FA-95CF-4EFA-95B4-54F7710FEA84}" presName="spaceBetweenRectangles" presStyleCnt="0"/>
      <dgm:spPr/>
    </dgm:pt>
    <dgm:pt modelId="{72109A9B-9885-4DDF-BD6F-652C08C5A24F}" type="pres">
      <dgm:prSet presAssocID="{406896A2-E685-44F1-A05E-6EEC1CE34BF7}" presName="parentLin" presStyleCnt="0"/>
      <dgm:spPr/>
    </dgm:pt>
    <dgm:pt modelId="{1B04795E-9B1B-4D01-BEBA-356971EF901E}" type="pres">
      <dgm:prSet presAssocID="{406896A2-E685-44F1-A05E-6EEC1CE34BF7}" presName="parentLeftMargin" presStyleLbl="node1" presStyleIdx="2" presStyleCnt="6"/>
      <dgm:spPr/>
      <dgm:t>
        <a:bodyPr/>
        <a:lstStyle/>
        <a:p>
          <a:endParaRPr lang="es-CR"/>
        </a:p>
      </dgm:t>
    </dgm:pt>
    <dgm:pt modelId="{15691314-CCDC-47FF-BCCA-84A33D75E2BF}" type="pres">
      <dgm:prSet presAssocID="{406896A2-E685-44F1-A05E-6EEC1CE34BF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3107B06-37C6-46D5-8B20-77F6DD16B6EA}" type="pres">
      <dgm:prSet presAssocID="{406896A2-E685-44F1-A05E-6EEC1CE34BF7}" presName="negativeSpace" presStyleCnt="0"/>
      <dgm:spPr/>
    </dgm:pt>
    <dgm:pt modelId="{8E5086F4-1C0D-47CF-96E4-FF606FF79177}" type="pres">
      <dgm:prSet presAssocID="{406896A2-E685-44F1-A05E-6EEC1CE34BF7}" presName="childText" presStyleLbl="conFgAcc1" presStyleIdx="3" presStyleCnt="6">
        <dgm:presLayoutVars>
          <dgm:bulletEnabled val="1"/>
        </dgm:presLayoutVars>
      </dgm:prSet>
      <dgm:spPr/>
    </dgm:pt>
    <dgm:pt modelId="{0C82E189-330D-4CBD-8228-C77DA4C2BE37}" type="pres">
      <dgm:prSet presAssocID="{C9A643F8-04A8-48BA-897A-A02F2F919459}" presName="spaceBetweenRectangles" presStyleCnt="0"/>
      <dgm:spPr/>
    </dgm:pt>
    <dgm:pt modelId="{8EB4A11D-B2DA-4928-B679-0552A72F146A}" type="pres">
      <dgm:prSet presAssocID="{1371812C-B4D9-402E-A7B8-C195C077F782}" presName="parentLin" presStyleCnt="0"/>
      <dgm:spPr/>
    </dgm:pt>
    <dgm:pt modelId="{56CAF93B-BC00-4DEB-AD94-5E26734A328F}" type="pres">
      <dgm:prSet presAssocID="{1371812C-B4D9-402E-A7B8-C195C077F782}" presName="parentLeftMargin" presStyleLbl="node1" presStyleIdx="3" presStyleCnt="6"/>
      <dgm:spPr/>
      <dgm:t>
        <a:bodyPr/>
        <a:lstStyle/>
        <a:p>
          <a:endParaRPr lang="es-CR"/>
        </a:p>
      </dgm:t>
    </dgm:pt>
    <dgm:pt modelId="{6D918302-379E-45A0-A0D3-6F83B44A617D}" type="pres">
      <dgm:prSet presAssocID="{1371812C-B4D9-402E-A7B8-C195C077F782}" presName="parentText" presStyleLbl="node1" presStyleIdx="4" presStyleCnt="6" custLinFactNeighborX="-3736" custLinFactNeighborY="2514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0F5705B-1181-4C85-889D-A8717CA65FF2}" type="pres">
      <dgm:prSet presAssocID="{1371812C-B4D9-402E-A7B8-C195C077F782}" presName="negativeSpace" presStyleCnt="0"/>
      <dgm:spPr/>
    </dgm:pt>
    <dgm:pt modelId="{7B22A572-86E6-44FD-BD8B-B8C06589903A}" type="pres">
      <dgm:prSet presAssocID="{1371812C-B4D9-402E-A7B8-C195C077F782}" presName="childText" presStyleLbl="conFgAcc1" presStyleIdx="4" presStyleCnt="6">
        <dgm:presLayoutVars>
          <dgm:bulletEnabled val="1"/>
        </dgm:presLayoutVars>
      </dgm:prSet>
      <dgm:spPr/>
    </dgm:pt>
    <dgm:pt modelId="{0E5028C4-C751-461A-8DA0-049D0D23215C}" type="pres">
      <dgm:prSet presAssocID="{90625305-2C8F-43EB-9E6C-E1B3C3F23167}" presName="spaceBetweenRectangles" presStyleCnt="0"/>
      <dgm:spPr/>
    </dgm:pt>
    <dgm:pt modelId="{B9053A91-6148-42E9-9C07-4F8865509924}" type="pres">
      <dgm:prSet presAssocID="{73AD965A-1DAE-4DC1-BEA9-255B38FDD679}" presName="parentLin" presStyleCnt="0"/>
      <dgm:spPr/>
    </dgm:pt>
    <dgm:pt modelId="{6083A2DC-69CA-474A-AB07-B9DF630C4241}" type="pres">
      <dgm:prSet presAssocID="{73AD965A-1DAE-4DC1-BEA9-255B38FDD679}" presName="parentLeftMargin" presStyleLbl="node1" presStyleIdx="4" presStyleCnt="6" custLinFactNeighborX="-3736" custLinFactNeighborY="2514"/>
      <dgm:spPr/>
      <dgm:t>
        <a:bodyPr/>
        <a:lstStyle/>
        <a:p>
          <a:endParaRPr lang="es-CR"/>
        </a:p>
      </dgm:t>
    </dgm:pt>
    <dgm:pt modelId="{3BEA0C23-C572-45EE-A939-927A7E30142E}" type="pres">
      <dgm:prSet presAssocID="{73AD965A-1DAE-4DC1-BEA9-255B38FDD67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697DF6F-F0C8-463D-9B83-361AC395E1B7}" type="pres">
      <dgm:prSet presAssocID="{73AD965A-1DAE-4DC1-BEA9-255B38FDD679}" presName="negativeSpace" presStyleCnt="0"/>
      <dgm:spPr/>
    </dgm:pt>
    <dgm:pt modelId="{04579892-2A67-47CB-80A8-F2CF0F49D2E2}" type="pres">
      <dgm:prSet presAssocID="{73AD965A-1DAE-4DC1-BEA9-255B38FDD67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F47B966-8151-433F-BE1B-CA73126775CA}" type="presOf" srcId="{ABBDE855-5E41-4632-A2D5-E479ADB5C2C6}" destId="{57036D59-A5DE-443F-8B1D-6A05A8A73452}" srcOrd="1" destOrd="0" presId="urn:microsoft.com/office/officeart/2005/8/layout/list1"/>
    <dgm:cxn modelId="{BD9785F7-4553-4128-9E24-1607E5FDACF5}" type="presOf" srcId="{406896A2-E685-44F1-A05E-6EEC1CE34BF7}" destId="{15691314-CCDC-47FF-BCCA-84A33D75E2BF}" srcOrd="1" destOrd="0" presId="urn:microsoft.com/office/officeart/2005/8/layout/list1"/>
    <dgm:cxn modelId="{D2392087-059A-4FBD-B602-6AB654789C75}" type="presOf" srcId="{1371812C-B4D9-402E-A7B8-C195C077F782}" destId="{6D918302-379E-45A0-A0D3-6F83B44A617D}" srcOrd="1" destOrd="0" presId="urn:microsoft.com/office/officeart/2005/8/layout/list1"/>
    <dgm:cxn modelId="{CA4A5530-C0D6-4E7B-A2CC-847D76BF2E66}" srcId="{DAFCCBFB-C1FE-42F8-8B0D-1D9FB297AB7A}" destId="{73AD965A-1DAE-4DC1-BEA9-255B38FDD679}" srcOrd="5" destOrd="0" parTransId="{69DFC16D-BD85-4E34-9131-10C0B900914D}" sibTransId="{FE519482-D759-48DC-A13A-9DFCCB36CF65}"/>
    <dgm:cxn modelId="{8D10BD3A-2F13-4A2B-AC43-D1B0EF65BED2}" srcId="{DAFCCBFB-C1FE-42F8-8B0D-1D9FB297AB7A}" destId="{ABBDE855-5E41-4632-A2D5-E479ADB5C2C6}" srcOrd="1" destOrd="0" parTransId="{746739B7-4D40-46C9-B891-50EB39A0B24E}" sibTransId="{9FBE62E7-7F92-48CE-BDF8-BC5E0026DF2C}"/>
    <dgm:cxn modelId="{47AAFB1B-2385-4DF9-B2B4-915B859E6A9D}" srcId="{DAFCCBFB-C1FE-42F8-8B0D-1D9FB297AB7A}" destId="{F747FB78-ECC2-490B-871E-941DEB4CE9D2}" srcOrd="0" destOrd="0" parTransId="{2A6B28F4-CB5B-4030-95DA-75D423607DBB}" sibTransId="{DD39EE1B-6154-49F1-A26D-2CA2AE935C91}"/>
    <dgm:cxn modelId="{177F496B-B21E-4C0D-846B-8347F50E76DB}" srcId="{DAFCCBFB-C1FE-42F8-8B0D-1D9FB297AB7A}" destId="{1371812C-B4D9-402E-A7B8-C195C077F782}" srcOrd="4" destOrd="0" parTransId="{96C118A7-B2F1-423C-8C5F-786DC50D69EB}" sibTransId="{90625305-2C8F-43EB-9E6C-E1B3C3F23167}"/>
    <dgm:cxn modelId="{A0B7262D-C7D4-4E41-9789-E91262D484BD}" type="presOf" srcId="{73AD965A-1DAE-4DC1-BEA9-255B38FDD679}" destId="{6083A2DC-69CA-474A-AB07-B9DF630C4241}" srcOrd="0" destOrd="0" presId="urn:microsoft.com/office/officeart/2005/8/layout/list1"/>
    <dgm:cxn modelId="{F524182A-A319-4332-918D-633495AF7FC4}" srcId="{DAFCCBFB-C1FE-42F8-8B0D-1D9FB297AB7A}" destId="{406896A2-E685-44F1-A05E-6EEC1CE34BF7}" srcOrd="3" destOrd="0" parTransId="{770B383E-B362-4C73-A94A-4C9A4D63631B}" sibTransId="{C9A643F8-04A8-48BA-897A-A02F2F919459}"/>
    <dgm:cxn modelId="{EFE01651-A8CE-407B-B099-C081E3D2527C}" type="presOf" srcId="{1371812C-B4D9-402E-A7B8-C195C077F782}" destId="{56CAF93B-BC00-4DEB-AD94-5E26734A328F}" srcOrd="0" destOrd="0" presId="urn:microsoft.com/office/officeart/2005/8/layout/list1"/>
    <dgm:cxn modelId="{F2D9535A-13B7-4A06-996B-DF5D8874AD40}" type="presOf" srcId="{5F000B44-39D9-4B89-8CFA-4E6907D97590}" destId="{0DB03224-A4D9-4781-970D-A32CE43B0160}" srcOrd="1" destOrd="0" presId="urn:microsoft.com/office/officeart/2005/8/layout/list1"/>
    <dgm:cxn modelId="{7D7C1344-5988-4599-A792-802A16F98811}" type="presOf" srcId="{ABBDE855-5E41-4632-A2D5-E479ADB5C2C6}" destId="{B36ABD22-917C-4D40-90F9-2A5F41002AAB}" srcOrd="0" destOrd="0" presId="urn:microsoft.com/office/officeart/2005/8/layout/list1"/>
    <dgm:cxn modelId="{187320E7-5D19-4A4A-8209-4725024E58AB}" type="presOf" srcId="{73AD965A-1DAE-4DC1-BEA9-255B38FDD679}" destId="{3BEA0C23-C572-45EE-A939-927A7E30142E}" srcOrd="1" destOrd="0" presId="urn:microsoft.com/office/officeart/2005/8/layout/list1"/>
    <dgm:cxn modelId="{DB42632B-4E70-4F06-AAB7-1CA5F50A97FC}" type="presOf" srcId="{406896A2-E685-44F1-A05E-6EEC1CE34BF7}" destId="{1B04795E-9B1B-4D01-BEBA-356971EF901E}" srcOrd="0" destOrd="0" presId="urn:microsoft.com/office/officeart/2005/8/layout/list1"/>
    <dgm:cxn modelId="{B026FFC4-EBDC-46DE-81CE-3137EB5851AE}" type="presOf" srcId="{F747FB78-ECC2-490B-871E-941DEB4CE9D2}" destId="{97470D42-1402-46AF-B766-7DDF32865E3F}" srcOrd="1" destOrd="0" presId="urn:microsoft.com/office/officeart/2005/8/layout/list1"/>
    <dgm:cxn modelId="{0FECC3A7-6EC6-4B42-A74E-320043E985DF}" type="presOf" srcId="{F747FB78-ECC2-490B-871E-941DEB4CE9D2}" destId="{E26915B5-B414-4EC4-A72C-46185CD28466}" srcOrd="0" destOrd="0" presId="urn:microsoft.com/office/officeart/2005/8/layout/list1"/>
    <dgm:cxn modelId="{86C2F92B-25B1-4A97-A67D-99AA32710B7C}" type="presOf" srcId="{DAFCCBFB-C1FE-42F8-8B0D-1D9FB297AB7A}" destId="{465E10C3-6B06-4185-ADF3-4D85C63EE36E}" srcOrd="0" destOrd="0" presId="urn:microsoft.com/office/officeart/2005/8/layout/list1"/>
    <dgm:cxn modelId="{E439B0D5-9E90-4CA4-A996-88D78A16B045}" type="presOf" srcId="{5F000B44-39D9-4B89-8CFA-4E6907D97590}" destId="{F813EC9D-4E88-46E7-8058-4B9084B6345E}" srcOrd="0" destOrd="0" presId="urn:microsoft.com/office/officeart/2005/8/layout/list1"/>
    <dgm:cxn modelId="{F4BC2191-D665-4893-BD1F-F3CCA39F872F}" srcId="{DAFCCBFB-C1FE-42F8-8B0D-1D9FB297AB7A}" destId="{5F000B44-39D9-4B89-8CFA-4E6907D97590}" srcOrd="2" destOrd="0" parTransId="{EBE88F66-8827-4748-BC77-4C88450DA834}" sibTransId="{DCD3B0FA-95CF-4EFA-95B4-54F7710FEA84}"/>
    <dgm:cxn modelId="{557700AC-1699-482A-80E0-6E5E28BD1041}" type="presParOf" srcId="{465E10C3-6B06-4185-ADF3-4D85C63EE36E}" destId="{9E538DC6-FD5F-41CA-8BB4-EC567C1B0224}" srcOrd="0" destOrd="0" presId="urn:microsoft.com/office/officeart/2005/8/layout/list1"/>
    <dgm:cxn modelId="{509ACD38-65CD-401A-A7AD-097658D21A1A}" type="presParOf" srcId="{9E538DC6-FD5F-41CA-8BB4-EC567C1B0224}" destId="{E26915B5-B414-4EC4-A72C-46185CD28466}" srcOrd="0" destOrd="0" presId="urn:microsoft.com/office/officeart/2005/8/layout/list1"/>
    <dgm:cxn modelId="{F5ECC5DE-DC7B-4EB3-A342-88E5AB69CE79}" type="presParOf" srcId="{9E538DC6-FD5F-41CA-8BB4-EC567C1B0224}" destId="{97470D42-1402-46AF-B766-7DDF32865E3F}" srcOrd="1" destOrd="0" presId="urn:microsoft.com/office/officeart/2005/8/layout/list1"/>
    <dgm:cxn modelId="{AF1DCA61-2AC9-4FE8-AAF1-070ED48D3846}" type="presParOf" srcId="{465E10C3-6B06-4185-ADF3-4D85C63EE36E}" destId="{B8EF98E4-8E48-4FEE-949C-E9B5C65F22D7}" srcOrd="1" destOrd="0" presId="urn:microsoft.com/office/officeart/2005/8/layout/list1"/>
    <dgm:cxn modelId="{CC62AC1B-1FBF-4803-8FB5-4AB75B0651AC}" type="presParOf" srcId="{465E10C3-6B06-4185-ADF3-4D85C63EE36E}" destId="{25976759-C717-428A-A123-400EE4A2DA37}" srcOrd="2" destOrd="0" presId="urn:microsoft.com/office/officeart/2005/8/layout/list1"/>
    <dgm:cxn modelId="{5C507BAF-27F8-4DC0-9067-C9F10767D64F}" type="presParOf" srcId="{465E10C3-6B06-4185-ADF3-4D85C63EE36E}" destId="{1B1F3D3A-8FF1-4413-99CD-21F38A273462}" srcOrd="3" destOrd="0" presId="urn:microsoft.com/office/officeart/2005/8/layout/list1"/>
    <dgm:cxn modelId="{5AC41064-15B1-43DA-B976-A6837A913506}" type="presParOf" srcId="{465E10C3-6B06-4185-ADF3-4D85C63EE36E}" destId="{8EF24EC8-3F03-4E6B-955E-63765FB7CF36}" srcOrd="4" destOrd="0" presId="urn:microsoft.com/office/officeart/2005/8/layout/list1"/>
    <dgm:cxn modelId="{58B73ED7-3FFB-4902-94B4-765365B9C247}" type="presParOf" srcId="{8EF24EC8-3F03-4E6B-955E-63765FB7CF36}" destId="{B36ABD22-917C-4D40-90F9-2A5F41002AAB}" srcOrd="0" destOrd="0" presId="urn:microsoft.com/office/officeart/2005/8/layout/list1"/>
    <dgm:cxn modelId="{5020081D-9574-4527-8BE3-969BAF425E79}" type="presParOf" srcId="{8EF24EC8-3F03-4E6B-955E-63765FB7CF36}" destId="{57036D59-A5DE-443F-8B1D-6A05A8A73452}" srcOrd="1" destOrd="0" presId="urn:microsoft.com/office/officeart/2005/8/layout/list1"/>
    <dgm:cxn modelId="{CB17EC06-D80E-4ED2-A9F0-081931E38D5A}" type="presParOf" srcId="{465E10C3-6B06-4185-ADF3-4D85C63EE36E}" destId="{7AE1FE0A-A370-4646-A1B0-6BF3C74D7D62}" srcOrd="5" destOrd="0" presId="urn:microsoft.com/office/officeart/2005/8/layout/list1"/>
    <dgm:cxn modelId="{20DD8952-E974-4EEB-AA3D-58E92EB07852}" type="presParOf" srcId="{465E10C3-6B06-4185-ADF3-4D85C63EE36E}" destId="{0B0988A8-6C4D-4131-9773-63F2D0FCDFB7}" srcOrd="6" destOrd="0" presId="urn:microsoft.com/office/officeart/2005/8/layout/list1"/>
    <dgm:cxn modelId="{464D6955-A0EE-41BE-85E6-E7CDD6C14923}" type="presParOf" srcId="{465E10C3-6B06-4185-ADF3-4D85C63EE36E}" destId="{43C68252-8598-4197-876C-2754BA5B1E6A}" srcOrd="7" destOrd="0" presId="urn:microsoft.com/office/officeart/2005/8/layout/list1"/>
    <dgm:cxn modelId="{BF6D9EDC-2754-486E-A8F5-4C11CD69E403}" type="presParOf" srcId="{465E10C3-6B06-4185-ADF3-4D85C63EE36E}" destId="{18337B6D-810B-49B9-BD16-355B9D7CEE29}" srcOrd="8" destOrd="0" presId="urn:microsoft.com/office/officeart/2005/8/layout/list1"/>
    <dgm:cxn modelId="{0B4C4B0D-881B-4839-A79A-E2137B78B967}" type="presParOf" srcId="{18337B6D-810B-49B9-BD16-355B9D7CEE29}" destId="{F813EC9D-4E88-46E7-8058-4B9084B6345E}" srcOrd="0" destOrd="0" presId="urn:microsoft.com/office/officeart/2005/8/layout/list1"/>
    <dgm:cxn modelId="{1B4D4171-6895-4E8B-A657-2B02015DEF38}" type="presParOf" srcId="{18337B6D-810B-49B9-BD16-355B9D7CEE29}" destId="{0DB03224-A4D9-4781-970D-A32CE43B0160}" srcOrd="1" destOrd="0" presId="urn:microsoft.com/office/officeart/2005/8/layout/list1"/>
    <dgm:cxn modelId="{6B9055F0-2D0F-48C7-A06C-7129C3C42B93}" type="presParOf" srcId="{465E10C3-6B06-4185-ADF3-4D85C63EE36E}" destId="{3EE80F3C-01CF-451D-9227-D8F4B0754A4A}" srcOrd="9" destOrd="0" presId="urn:microsoft.com/office/officeart/2005/8/layout/list1"/>
    <dgm:cxn modelId="{5F5168AC-8B2E-4E62-971F-10FE66CA3695}" type="presParOf" srcId="{465E10C3-6B06-4185-ADF3-4D85C63EE36E}" destId="{C923F1CC-E4CA-4B2C-91C9-17C4490BDAB7}" srcOrd="10" destOrd="0" presId="urn:microsoft.com/office/officeart/2005/8/layout/list1"/>
    <dgm:cxn modelId="{7A4C8AD9-6459-451A-A44C-153D751FFC7C}" type="presParOf" srcId="{465E10C3-6B06-4185-ADF3-4D85C63EE36E}" destId="{CDB88150-DAF8-45B8-AD9D-214D4BEB796E}" srcOrd="11" destOrd="0" presId="urn:microsoft.com/office/officeart/2005/8/layout/list1"/>
    <dgm:cxn modelId="{CBD8DA2F-0EB7-41A7-9594-153F8B909F86}" type="presParOf" srcId="{465E10C3-6B06-4185-ADF3-4D85C63EE36E}" destId="{72109A9B-9885-4DDF-BD6F-652C08C5A24F}" srcOrd="12" destOrd="0" presId="urn:microsoft.com/office/officeart/2005/8/layout/list1"/>
    <dgm:cxn modelId="{5E2BFDD1-92E7-4EA2-AE13-44ACB4A2DCAB}" type="presParOf" srcId="{72109A9B-9885-4DDF-BD6F-652C08C5A24F}" destId="{1B04795E-9B1B-4D01-BEBA-356971EF901E}" srcOrd="0" destOrd="0" presId="urn:microsoft.com/office/officeart/2005/8/layout/list1"/>
    <dgm:cxn modelId="{2C639B1F-575E-4216-A683-13CD4CC726C4}" type="presParOf" srcId="{72109A9B-9885-4DDF-BD6F-652C08C5A24F}" destId="{15691314-CCDC-47FF-BCCA-84A33D75E2BF}" srcOrd="1" destOrd="0" presId="urn:microsoft.com/office/officeart/2005/8/layout/list1"/>
    <dgm:cxn modelId="{07CB0D5E-646F-4FD0-A149-39FB5F9EEEB2}" type="presParOf" srcId="{465E10C3-6B06-4185-ADF3-4D85C63EE36E}" destId="{23107B06-37C6-46D5-8B20-77F6DD16B6EA}" srcOrd="13" destOrd="0" presId="urn:microsoft.com/office/officeart/2005/8/layout/list1"/>
    <dgm:cxn modelId="{224E8550-C1E5-4AA3-82E6-129E3E081690}" type="presParOf" srcId="{465E10C3-6B06-4185-ADF3-4D85C63EE36E}" destId="{8E5086F4-1C0D-47CF-96E4-FF606FF79177}" srcOrd="14" destOrd="0" presId="urn:microsoft.com/office/officeart/2005/8/layout/list1"/>
    <dgm:cxn modelId="{9D15FD0C-0D53-4356-A1BD-14E8298C1ED5}" type="presParOf" srcId="{465E10C3-6B06-4185-ADF3-4D85C63EE36E}" destId="{0C82E189-330D-4CBD-8228-C77DA4C2BE37}" srcOrd="15" destOrd="0" presId="urn:microsoft.com/office/officeart/2005/8/layout/list1"/>
    <dgm:cxn modelId="{D00B5826-2B0E-4D33-BD4D-F4607C77C2C2}" type="presParOf" srcId="{465E10C3-6B06-4185-ADF3-4D85C63EE36E}" destId="{8EB4A11D-B2DA-4928-B679-0552A72F146A}" srcOrd="16" destOrd="0" presId="urn:microsoft.com/office/officeart/2005/8/layout/list1"/>
    <dgm:cxn modelId="{7E98FADE-97E6-46FB-8882-162862C04D73}" type="presParOf" srcId="{8EB4A11D-B2DA-4928-B679-0552A72F146A}" destId="{56CAF93B-BC00-4DEB-AD94-5E26734A328F}" srcOrd="0" destOrd="0" presId="urn:microsoft.com/office/officeart/2005/8/layout/list1"/>
    <dgm:cxn modelId="{869D5C5F-9A26-4528-AD9C-6865C47A2A0A}" type="presParOf" srcId="{8EB4A11D-B2DA-4928-B679-0552A72F146A}" destId="{6D918302-379E-45A0-A0D3-6F83B44A617D}" srcOrd="1" destOrd="0" presId="urn:microsoft.com/office/officeart/2005/8/layout/list1"/>
    <dgm:cxn modelId="{E8E8EF88-33FE-466C-BFAE-D23E34E4273B}" type="presParOf" srcId="{465E10C3-6B06-4185-ADF3-4D85C63EE36E}" destId="{E0F5705B-1181-4C85-889D-A8717CA65FF2}" srcOrd="17" destOrd="0" presId="urn:microsoft.com/office/officeart/2005/8/layout/list1"/>
    <dgm:cxn modelId="{1AC53F94-4A6A-4BE6-8A1F-D229B0962C29}" type="presParOf" srcId="{465E10C3-6B06-4185-ADF3-4D85C63EE36E}" destId="{7B22A572-86E6-44FD-BD8B-B8C06589903A}" srcOrd="18" destOrd="0" presId="urn:microsoft.com/office/officeart/2005/8/layout/list1"/>
    <dgm:cxn modelId="{04A54BAF-8670-49BF-84B5-C0E16A76BA0F}" type="presParOf" srcId="{465E10C3-6B06-4185-ADF3-4D85C63EE36E}" destId="{0E5028C4-C751-461A-8DA0-049D0D23215C}" srcOrd="19" destOrd="0" presId="urn:microsoft.com/office/officeart/2005/8/layout/list1"/>
    <dgm:cxn modelId="{22249B79-8BB5-44F8-84A7-46AC7A99834F}" type="presParOf" srcId="{465E10C3-6B06-4185-ADF3-4D85C63EE36E}" destId="{B9053A91-6148-42E9-9C07-4F8865509924}" srcOrd="20" destOrd="0" presId="urn:microsoft.com/office/officeart/2005/8/layout/list1"/>
    <dgm:cxn modelId="{B34CE62C-B004-4A5F-890D-04851733A4FC}" type="presParOf" srcId="{B9053A91-6148-42E9-9C07-4F8865509924}" destId="{6083A2DC-69CA-474A-AB07-B9DF630C4241}" srcOrd="0" destOrd="0" presId="urn:microsoft.com/office/officeart/2005/8/layout/list1"/>
    <dgm:cxn modelId="{F4521A5C-DC72-4186-A866-1CE4B3D28759}" type="presParOf" srcId="{B9053A91-6148-42E9-9C07-4F8865509924}" destId="{3BEA0C23-C572-45EE-A939-927A7E30142E}" srcOrd="1" destOrd="0" presId="urn:microsoft.com/office/officeart/2005/8/layout/list1"/>
    <dgm:cxn modelId="{6381086E-6F1A-45D8-B394-CF85678F96D0}" type="presParOf" srcId="{465E10C3-6B06-4185-ADF3-4D85C63EE36E}" destId="{1697DF6F-F0C8-463D-9B83-361AC395E1B7}" srcOrd="21" destOrd="0" presId="urn:microsoft.com/office/officeart/2005/8/layout/list1"/>
    <dgm:cxn modelId="{43308085-029E-41B8-94F6-E92A2FB8382D}" type="presParOf" srcId="{465E10C3-6B06-4185-ADF3-4D85C63EE36E}" destId="{04579892-2A67-47CB-80A8-F2CF0F49D2E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E5DCCB-55BC-4051-8F38-4BF428A1ABA0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A5DEDF68-BD5C-4F70-967B-50CC4C5BDDA7}">
      <dgm:prSet phldrT="[Texto]" custT="1"/>
      <dgm:spPr/>
      <dgm:t>
        <a:bodyPr/>
        <a:lstStyle/>
        <a:p>
          <a:r>
            <a:rPr lang="es-CR" sz="2000" dirty="0" smtClean="0">
              <a:solidFill>
                <a:schemeClr val="tx1"/>
              </a:solidFill>
            </a:rPr>
            <a:t>UNIDAD  DE ACCIONES ESTRATEGICAS</a:t>
          </a:r>
          <a:endParaRPr lang="es-CR" sz="2000" dirty="0">
            <a:solidFill>
              <a:schemeClr val="tx1"/>
            </a:solidFill>
          </a:endParaRPr>
        </a:p>
      </dgm:t>
    </dgm:pt>
    <dgm:pt modelId="{1B986C95-36C3-42DC-8D8B-436E4BBF4A2B}" type="parTrans" cxnId="{FE159D0A-99E8-40EE-97CF-42E90A6219F4}">
      <dgm:prSet/>
      <dgm:spPr/>
      <dgm:t>
        <a:bodyPr/>
        <a:lstStyle/>
        <a:p>
          <a:endParaRPr lang="es-CR"/>
        </a:p>
      </dgm:t>
    </dgm:pt>
    <dgm:pt modelId="{F091A84A-68C6-4354-98C0-FBB6371922DC}" type="sibTrans" cxnId="{FE159D0A-99E8-40EE-97CF-42E90A6219F4}">
      <dgm:prSet/>
      <dgm:spPr/>
      <dgm:t>
        <a:bodyPr/>
        <a:lstStyle/>
        <a:p>
          <a:endParaRPr lang="es-CR" dirty="0"/>
        </a:p>
      </dgm:t>
    </dgm:pt>
    <dgm:pt modelId="{6E23E5C4-1150-4371-9437-C6FDE1600B8D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600" dirty="0" smtClean="0">
              <a:solidFill>
                <a:schemeClr val="tx1"/>
              </a:solidFill>
            </a:rPr>
            <a:t>Aporta información fidedigna y objetiva para la toma de decisiones mediante la elaboración de evaluaciones estratégicas.</a:t>
          </a:r>
          <a:endParaRPr lang="es-CR" sz="1500" dirty="0">
            <a:solidFill>
              <a:schemeClr val="tx1"/>
            </a:solidFill>
          </a:endParaRPr>
        </a:p>
      </dgm:t>
    </dgm:pt>
    <dgm:pt modelId="{7D44312F-2D92-406E-A077-CBB50A7083D4}" type="parTrans" cxnId="{2820BF5B-EBC0-4C74-A364-9EA0ACD3E0E4}">
      <dgm:prSet/>
      <dgm:spPr/>
      <dgm:t>
        <a:bodyPr/>
        <a:lstStyle/>
        <a:p>
          <a:endParaRPr lang="es-CR"/>
        </a:p>
      </dgm:t>
    </dgm:pt>
    <dgm:pt modelId="{543A9BA8-DEAC-4D08-8E8C-407D1C6512DA}" type="sibTrans" cxnId="{2820BF5B-EBC0-4C74-A364-9EA0ACD3E0E4}">
      <dgm:prSet/>
      <dgm:spPr/>
      <dgm:t>
        <a:bodyPr/>
        <a:lstStyle/>
        <a:p>
          <a:endParaRPr lang="es-CR" dirty="0"/>
        </a:p>
      </dgm:t>
    </dgm:pt>
    <dgm:pt modelId="{49670FFA-6C1A-413D-A4F4-76CE0E43E59C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1600" dirty="0" smtClean="0">
              <a:solidFill>
                <a:schemeClr val="tx1"/>
              </a:solidFill>
            </a:rPr>
            <a:t>Brinda  capacitación,  asesoría y asistencia técnica  a funcionarios del SINE.</a:t>
          </a:r>
        </a:p>
        <a:p>
          <a:pPr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500" dirty="0"/>
        </a:p>
      </dgm:t>
    </dgm:pt>
    <dgm:pt modelId="{E384B004-440D-4277-8B02-27F4D18BA26F}" type="parTrans" cxnId="{0E030125-4FE4-4E6F-80DA-471E7B5F515D}">
      <dgm:prSet/>
      <dgm:spPr/>
      <dgm:t>
        <a:bodyPr/>
        <a:lstStyle/>
        <a:p>
          <a:endParaRPr lang="es-CR"/>
        </a:p>
      </dgm:t>
    </dgm:pt>
    <dgm:pt modelId="{57C18D16-40F3-416C-A092-F9A906A5B887}" type="sibTrans" cxnId="{0E030125-4FE4-4E6F-80DA-471E7B5F515D}">
      <dgm:prSet/>
      <dgm:spPr/>
      <dgm:t>
        <a:bodyPr/>
        <a:lstStyle/>
        <a:p>
          <a:endParaRPr lang="es-CR" dirty="0"/>
        </a:p>
      </dgm:t>
    </dgm:pt>
    <dgm:pt modelId="{D9970999-5A5C-4D4C-B8D1-14F607061B8C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R" sz="1800" dirty="0" smtClean="0">
            <a:solidFill>
              <a:schemeClr val="tx1"/>
            </a:solidFill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1600" dirty="0" smtClean="0">
              <a:solidFill>
                <a:schemeClr val="tx1"/>
              </a:solidFill>
            </a:rPr>
            <a:t>Emite lineamientos  técnicos y metodológicos para la evaluaciones</a:t>
          </a:r>
          <a:r>
            <a:rPr lang="es-MX" sz="1800" dirty="0" smtClean="0"/>
            <a:t>.</a:t>
          </a:r>
          <a:endParaRPr lang="es-CO" dirty="0"/>
        </a:p>
      </dgm:t>
    </dgm:pt>
    <dgm:pt modelId="{5A2E8A85-D971-4E21-B1EE-B8985E773B89}" type="parTrans" cxnId="{E55F5B98-715E-4538-98B5-213605F34960}">
      <dgm:prSet/>
      <dgm:spPr/>
      <dgm:t>
        <a:bodyPr/>
        <a:lstStyle/>
        <a:p>
          <a:endParaRPr lang="es-CO"/>
        </a:p>
      </dgm:t>
    </dgm:pt>
    <dgm:pt modelId="{066FB6E6-F3FB-4601-96AF-68C1187967B9}" type="sibTrans" cxnId="{E55F5B98-715E-4538-98B5-213605F34960}">
      <dgm:prSet/>
      <dgm:spPr/>
      <dgm:t>
        <a:bodyPr/>
        <a:lstStyle/>
        <a:p>
          <a:endParaRPr lang="es-CO"/>
        </a:p>
      </dgm:t>
    </dgm:pt>
    <dgm:pt modelId="{2F29CFA5-BF15-4DE8-9049-B24F563450E7}">
      <dgm:prSet/>
      <dgm:spPr/>
      <dgm:t>
        <a:bodyPr/>
        <a:lstStyle/>
        <a:p>
          <a:endParaRPr lang="es-CO" dirty="0"/>
        </a:p>
      </dgm:t>
    </dgm:pt>
    <dgm:pt modelId="{B28AE7E9-D118-465B-8384-79EF8C3FFB8B}" type="sibTrans" cxnId="{D3272B37-7211-4599-B9BF-9A74A32F24D4}">
      <dgm:prSet/>
      <dgm:spPr/>
      <dgm:t>
        <a:bodyPr/>
        <a:lstStyle/>
        <a:p>
          <a:endParaRPr lang="es-CO"/>
        </a:p>
      </dgm:t>
    </dgm:pt>
    <dgm:pt modelId="{51FF9302-A0C2-4A93-8718-4FACDAB8D5FB}" type="parTrans" cxnId="{D3272B37-7211-4599-B9BF-9A74A32F24D4}">
      <dgm:prSet/>
      <dgm:spPr/>
      <dgm:t>
        <a:bodyPr/>
        <a:lstStyle/>
        <a:p>
          <a:endParaRPr lang="es-CO"/>
        </a:p>
      </dgm:t>
    </dgm:pt>
    <dgm:pt modelId="{E26823D4-FDF7-4624-A369-EF70184B6F93}">
      <dgm:prSet/>
      <dgm:spPr/>
      <dgm:t>
        <a:bodyPr/>
        <a:lstStyle/>
        <a:p>
          <a:endParaRPr lang="es-CO" dirty="0"/>
        </a:p>
      </dgm:t>
    </dgm:pt>
    <dgm:pt modelId="{E4B5D244-C8C5-4D35-8AB1-7F66AA120A02}" type="sibTrans" cxnId="{3A0CEE6D-DB4E-4F0C-BBAD-7B54B5BBEF99}">
      <dgm:prSet/>
      <dgm:spPr/>
      <dgm:t>
        <a:bodyPr/>
        <a:lstStyle/>
        <a:p>
          <a:endParaRPr lang="es-CO"/>
        </a:p>
      </dgm:t>
    </dgm:pt>
    <dgm:pt modelId="{94572A38-B476-4D68-93C5-7E4B9FE5BB63}" type="parTrans" cxnId="{3A0CEE6D-DB4E-4F0C-BBAD-7B54B5BBEF99}">
      <dgm:prSet/>
      <dgm:spPr/>
      <dgm:t>
        <a:bodyPr/>
        <a:lstStyle/>
        <a:p>
          <a:endParaRPr lang="es-CO"/>
        </a:p>
      </dgm:t>
    </dgm:pt>
    <dgm:pt modelId="{FEDF2463-855C-4452-8A75-225FE34F19BD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1600" dirty="0" smtClean="0">
              <a:solidFill>
                <a:schemeClr val="tx1"/>
              </a:solidFill>
            </a:rPr>
            <a:t>Coordina la elaboración de evaluaciones estratégicas: políticas, planes, programas y proyectos.</a:t>
          </a:r>
          <a:endParaRPr lang="es-CR" sz="1600" dirty="0">
            <a:solidFill>
              <a:schemeClr val="tx1"/>
            </a:solidFill>
          </a:endParaRPr>
        </a:p>
      </dgm:t>
    </dgm:pt>
    <dgm:pt modelId="{67DB4E89-3419-4EF5-8AA5-78E8143C47EF}" type="sibTrans" cxnId="{049349A1-2BF0-4513-858F-97DD762BD587}">
      <dgm:prSet/>
      <dgm:spPr/>
      <dgm:t>
        <a:bodyPr/>
        <a:lstStyle/>
        <a:p>
          <a:endParaRPr lang="es-CR" dirty="0"/>
        </a:p>
      </dgm:t>
    </dgm:pt>
    <dgm:pt modelId="{F8B54904-C918-40F0-A2D5-B3D638CC45D8}" type="parTrans" cxnId="{049349A1-2BF0-4513-858F-97DD762BD587}">
      <dgm:prSet/>
      <dgm:spPr/>
      <dgm:t>
        <a:bodyPr/>
        <a:lstStyle/>
        <a:p>
          <a:endParaRPr lang="es-CR"/>
        </a:p>
      </dgm:t>
    </dgm:pt>
    <dgm:pt modelId="{A04265E5-22C2-499D-9365-94E81E415D21}" type="pres">
      <dgm:prSet presAssocID="{22E5DCCB-55BC-4051-8F38-4BF428A1ABA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760C96B-43F2-4DAE-8978-6FDB41360D95}" type="pres">
      <dgm:prSet presAssocID="{22E5DCCB-55BC-4051-8F38-4BF428A1ABA0}" presName="dummyMaxCanvas" presStyleCnt="0">
        <dgm:presLayoutVars/>
      </dgm:prSet>
      <dgm:spPr/>
    </dgm:pt>
    <dgm:pt modelId="{D2C6F44F-D511-400A-85F7-BFB13FC7C73D}" type="pres">
      <dgm:prSet presAssocID="{22E5DCCB-55BC-4051-8F38-4BF428A1ABA0}" presName="FiveNodes_1" presStyleLbl="node1" presStyleIdx="0" presStyleCnt="5" custScaleX="106263" custScaleY="9347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49CF308-B144-4AA7-8E4B-C2F7D0EF7D0E}" type="pres">
      <dgm:prSet presAssocID="{22E5DCCB-55BC-4051-8F38-4BF428A1ABA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901C7BA-6BA8-4DEC-BEF1-24EDCA19FACD}" type="pres">
      <dgm:prSet presAssocID="{22E5DCCB-55BC-4051-8F38-4BF428A1ABA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3A88046-BB12-4C3C-9A48-7DD2E6276D68}" type="pres">
      <dgm:prSet presAssocID="{22E5DCCB-55BC-4051-8F38-4BF428A1ABA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D1F76B1-5D48-466F-8C54-13D7C3BD15C2}" type="pres">
      <dgm:prSet presAssocID="{22E5DCCB-55BC-4051-8F38-4BF428A1ABA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2D96900-FE3E-4B01-8F63-773D9DF3288D}" type="pres">
      <dgm:prSet presAssocID="{22E5DCCB-55BC-4051-8F38-4BF428A1ABA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EC4BEC3-7068-49D6-A6F3-6566AC07D4B9}" type="pres">
      <dgm:prSet presAssocID="{22E5DCCB-55BC-4051-8F38-4BF428A1ABA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0413CFD-F2E0-46D0-ACFC-039F8AC4FA81}" type="pres">
      <dgm:prSet presAssocID="{22E5DCCB-55BC-4051-8F38-4BF428A1ABA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859AFF2-CCBD-438F-91CB-67F9262E727A}" type="pres">
      <dgm:prSet presAssocID="{22E5DCCB-55BC-4051-8F38-4BF428A1ABA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969BE9E-1EEC-4F7D-9E48-90EF70C4BB6B}" type="pres">
      <dgm:prSet presAssocID="{22E5DCCB-55BC-4051-8F38-4BF428A1ABA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8CBC73D-0E57-4EDA-A7C8-D8848791B363}" type="pres">
      <dgm:prSet presAssocID="{22E5DCCB-55BC-4051-8F38-4BF428A1ABA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4E75F51-15FF-4F92-99C8-96C9F1271EB9}" type="pres">
      <dgm:prSet presAssocID="{22E5DCCB-55BC-4051-8F38-4BF428A1ABA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E3D64C6-D825-48DF-AD09-3B6C3A75C653}" type="pres">
      <dgm:prSet presAssocID="{22E5DCCB-55BC-4051-8F38-4BF428A1ABA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13D844E-07F6-4DC0-BCF3-F0121536D318}" type="pres">
      <dgm:prSet presAssocID="{22E5DCCB-55BC-4051-8F38-4BF428A1ABA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3A0F8C0-713E-41EB-86B6-72C8A00B9CF4}" type="presOf" srcId="{6E23E5C4-1150-4371-9437-C6FDE1600B8D}" destId="{C4E75F51-15FF-4F92-99C8-96C9F1271EB9}" srcOrd="1" destOrd="0" presId="urn:microsoft.com/office/officeart/2005/8/layout/vProcess5"/>
    <dgm:cxn modelId="{AE15DEC4-E04F-4FF9-A02D-483738E58BB8}" type="presOf" srcId="{49670FFA-6C1A-413D-A4F4-76CE0E43E59C}" destId="{5E3D64C6-D825-48DF-AD09-3B6C3A75C653}" srcOrd="1" destOrd="0" presId="urn:microsoft.com/office/officeart/2005/8/layout/vProcess5"/>
    <dgm:cxn modelId="{D70C3DFF-CC56-49FD-B609-6111F88F6905}" type="presOf" srcId="{D9970999-5A5C-4D4C-B8D1-14F607061B8C}" destId="{813D844E-07F6-4DC0-BCF3-F0121536D318}" srcOrd="1" destOrd="0" presId="urn:microsoft.com/office/officeart/2005/8/layout/vProcess5"/>
    <dgm:cxn modelId="{3D8A8AAD-D729-4F60-A5C5-92D144CABA5E}" type="presOf" srcId="{57C18D16-40F3-416C-A092-F9A906A5B887}" destId="{4859AFF2-CCBD-438F-91CB-67F9262E727A}" srcOrd="0" destOrd="0" presId="urn:microsoft.com/office/officeart/2005/8/layout/vProcess5"/>
    <dgm:cxn modelId="{D3272B37-7211-4599-B9BF-9A74A32F24D4}" srcId="{22E5DCCB-55BC-4051-8F38-4BF428A1ABA0}" destId="{2F29CFA5-BF15-4DE8-9049-B24F563450E7}" srcOrd="6" destOrd="0" parTransId="{51FF9302-A0C2-4A93-8718-4FACDAB8D5FB}" sibTransId="{B28AE7E9-D118-465B-8384-79EF8C3FFB8B}"/>
    <dgm:cxn modelId="{18796EF8-574F-4C78-B4AB-98A0CB8A7AC8}" type="presOf" srcId="{67DB4E89-3419-4EF5-8AA5-78E8143C47EF}" destId="{8EC4BEC3-7068-49D6-A6F3-6566AC07D4B9}" srcOrd="0" destOrd="0" presId="urn:microsoft.com/office/officeart/2005/8/layout/vProcess5"/>
    <dgm:cxn modelId="{E62D84EA-6390-432C-BCDB-8FD9ACB64060}" type="presOf" srcId="{A5DEDF68-BD5C-4F70-967B-50CC4C5BDDA7}" destId="{D2C6F44F-D511-400A-85F7-BFB13FC7C73D}" srcOrd="0" destOrd="0" presId="urn:microsoft.com/office/officeart/2005/8/layout/vProcess5"/>
    <dgm:cxn modelId="{2820BF5B-EBC0-4C74-A364-9EA0ACD3E0E4}" srcId="{22E5DCCB-55BC-4051-8F38-4BF428A1ABA0}" destId="{6E23E5C4-1150-4371-9437-C6FDE1600B8D}" srcOrd="2" destOrd="0" parTransId="{7D44312F-2D92-406E-A077-CBB50A7083D4}" sibTransId="{543A9BA8-DEAC-4D08-8E8C-407D1C6512DA}"/>
    <dgm:cxn modelId="{8BD0B1C4-21C4-4554-8937-29B33653731F}" type="presOf" srcId="{6E23E5C4-1150-4371-9437-C6FDE1600B8D}" destId="{6901C7BA-6BA8-4DEC-BEF1-24EDCA19FACD}" srcOrd="0" destOrd="0" presId="urn:microsoft.com/office/officeart/2005/8/layout/vProcess5"/>
    <dgm:cxn modelId="{10AE03AB-57DF-4B01-A26F-D79FD4E2EF9B}" type="presOf" srcId="{F091A84A-68C6-4354-98C0-FBB6371922DC}" destId="{62D96900-FE3E-4B01-8F63-773D9DF3288D}" srcOrd="0" destOrd="0" presId="urn:microsoft.com/office/officeart/2005/8/layout/vProcess5"/>
    <dgm:cxn modelId="{3A0CEE6D-DB4E-4F0C-BBAD-7B54B5BBEF99}" srcId="{22E5DCCB-55BC-4051-8F38-4BF428A1ABA0}" destId="{E26823D4-FDF7-4624-A369-EF70184B6F93}" srcOrd="5" destOrd="0" parTransId="{94572A38-B476-4D68-93C5-7E4B9FE5BB63}" sibTransId="{E4B5D244-C8C5-4D35-8AB1-7F66AA120A02}"/>
    <dgm:cxn modelId="{F9D8363D-BFBA-4614-8F82-9E8A38BD9D20}" type="presOf" srcId="{543A9BA8-DEAC-4D08-8E8C-407D1C6512DA}" destId="{E0413CFD-F2E0-46D0-ACFC-039F8AC4FA81}" srcOrd="0" destOrd="0" presId="urn:microsoft.com/office/officeart/2005/8/layout/vProcess5"/>
    <dgm:cxn modelId="{607C2B86-5EBB-4225-9021-4815B0680D01}" type="presOf" srcId="{A5DEDF68-BD5C-4F70-967B-50CC4C5BDDA7}" destId="{1969BE9E-1EEC-4F7D-9E48-90EF70C4BB6B}" srcOrd="1" destOrd="0" presId="urn:microsoft.com/office/officeart/2005/8/layout/vProcess5"/>
    <dgm:cxn modelId="{8F08E01E-EC84-4EE1-AC46-F8BA563C39D1}" type="presOf" srcId="{22E5DCCB-55BC-4051-8F38-4BF428A1ABA0}" destId="{A04265E5-22C2-499D-9365-94E81E415D21}" srcOrd="0" destOrd="0" presId="urn:microsoft.com/office/officeart/2005/8/layout/vProcess5"/>
    <dgm:cxn modelId="{3D5AA64E-86D2-46A5-A42E-1C33A1A03ED6}" type="presOf" srcId="{FEDF2463-855C-4452-8A75-225FE34F19BD}" destId="{A49CF308-B144-4AA7-8E4B-C2F7D0EF7D0E}" srcOrd="0" destOrd="0" presId="urn:microsoft.com/office/officeart/2005/8/layout/vProcess5"/>
    <dgm:cxn modelId="{79F9BC60-1F52-44C2-8ED0-17E52392CC0E}" type="presOf" srcId="{D9970999-5A5C-4D4C-B8D1-14F607061B8C}" destId="{9D1F76B1-5D48-466F-8C54-13D7C3BD15C2}" srcOrd="0" destOrd="0" presId="urn:microsoft.com/office/officeart/2005/8/layout/vProcess5"/>
    <dgm:cxn modelId="{049349A1-2BF0-4513-858F-97DD762BD587}" srcId="{22E5DCCB-55BC-4051-8F38-4BF428A1ABA0}" destId="{FEDF2463-855C-4452-8A75-225FE34F19BD}" srcOrd="1" destOrd="0" parTransId="{F8B54904-C918-40F0-A2D5-B3D638CC45D8}" sibTransId="{67DB4E89-3419-4EF5-8AA5-78E8143C47EF}"/>
    <dgm:cxn modelId="{742D2692-CEAE-4BD2-BBF5-92EBD625ED18}" type="presOf" srcId="{49670FFA-6C1A-413D-A4F4-76CE0E43E59C}" destId="{93A88046-BB12-4C3C-9A48-7DD2E6276D68}" srcOrd="0" destOrd="0" presId="urn:microsoft.com/office/officeart/2005/8/layout/vProcess5"/>
    <dgm:cxn modelId="{FE159D0A-99E8-40EE-97CF-42E90A6219F4}" srcId="{22E5DCCB-55BC-4051-8F38-4BF428A1ABA0}" destId="{A5DEDF68-BD5C-4F70-967B-50CC4C5BDDA7}" srcOrd="0" destOrd="0" parTransId="{1B986C95-36C3-42DC-8D8B-436E4BBF4A2B}" sibTransId="{F091A84A-68C6-4354-98C0-FBB6371922DC}"/>
    <dgm:cxn modelId="{0E030125-4FE4-4E6F-80DA-471E7B5F515D}" srcId="{22E5DCCB-55BC-4051-8F38-4BF428A1ABA0}" destId="{49670FFA-6C1A-413D-A4F4-76CE0E43E59C}" srcOrd="3" destOrd="0" parTransId="{E384B004-440D-4277-8B02-27F4D18BA26F}" sibTransId="{57C18D16-40F3-416C-A092-F9A906A5B887}"/>
    <dgm:cxn modelId="{7B7CBBC9-0EE8-45C3-8ABF-EA7F41E72AB5}" type="presOf" srcId="{FEDF2463-855C-4452-8A75-225FE34F19BD}" destId="{38CBC73D-0E57-4EDA-A7C8-D8848791B363}" srcOrd="1" destOrd="0" presId="urn:microsoft.com/office/officeart/2005/8/layout/vProcess5"/>
    <dgm:cxn modelId="{E55F5B98-715E-4538-98B5-213605F34960}" srcId="{22E5DCCB-55BC-4051-8F38-4BF428A1ABA0}" destId="{D9970999-5A5C-4D4C-B8D1-14F607061B8C}" srcOrd="4" destOrd="0" parTransId="{5A2E8A85-D971-4E21-B1EE-B8985E773B89}" sibTransId="{066FB6E6-F3FB-4601-96AF-68C1187967B9}"/>
    <dgm:cxn modelId="{09AD143C-E7A9-49A2-847A-168498193F66}" type="presParOf" srcId="{A04265E5-22C2-499D-9365-94E81E415D21}" destId="{1760C96B-43F2-4DAE-8978-6FDB41360D95}" srcOrd="0" destOrd="0" presId="urn:microsoft.com/office/officeart/2005/8/layout/vProcess5"/>
    <dgm:cxn modelId="{407D86B4-EEE5-4D19-A4B8-E973FC7F6A8F}" type="presParOf" srcId="{A04265E5-22C2-499D-9365-94E81E415D21}" destId="{D2C6F44F-D511-400A-85F7-BFB13FC7C73D}" srcOrd="1" destOrd="0" presId="urn:microsoft.com/office/officeart/2005/8/layout/vProcess5"/>
    <dgm:cxn modelId="{63E61015-4FC6-406E-ADB5-FE5AE85A1E9D}" type="presParOf" srcId="{A04265E5-22C2-499D-9365-94E81E415D21}" destId="{A49CF308-B144-4AA7-8E4B-C2F7D0EF7D0E}" srcOrd="2" destOrd="0" presId="urn:microsoft.com/office/officeart/2005/8/layout/vProcess5"/>
    <dgm:cxn modelId="{C0E3CC93-81AD-47EB-9C2D-F8DB87839DB6}" type="presParOf" srcId="{A04265E5-22C2-499D-9365-94E81E415D21}" destId="{6901C7BA-6BA8-4DEC-BEF1-24EDCA19FACD}" srcOrd="3" destOrd="0" presId="urn:microsoft.com/office/officeart/2005/8/layout/vProcess5"/>
    <dgm:cxn modelId="{124917DB-34BF-475C-AB23-1212835B0279}" type="presParOf" srcId="{A04265E5-22C2-499D-9365-94E81E415D21}" destId="{93A88046-BB12-4C3C-9A48-7DD2E6276D68}" srcOrd="4" destOrd="0" presId="urn:microsoft.com/office/officeart/2005/8/layout/vProcess5"/>
    <dgm:cxn modelId="{51B7DFFC-3E9D-4337-90FE-9939361C4D20}" type="presParOf" srcId="{A04265E5-22C2-499D-9365-94E81E415D21}" destId="{9D1F76B1-5D48-466F-8C54-13D7C3BD15C2}" srcOrd="5" destOrd="0" presId="urn:microsoft.com/office/officeart/2005/8/layout/vProcess5"/>
    <dgm:cxn modelId="{59E2C77E-49C7-420F-98F2-16F2E073528C}" type="presParOf" srcId="{A04265E5-22C2-499D-9365-94E81E415D21}" destId="{62D96900-FE3E-4B01-8F63-773D9DF3288D}" srcOrd="6" destOrd="0" presId="urn:microsoft.com/office/officeart/2005/8/layout/vProcess5"/>
    <dgm:cxn modelId="{6FFF7FF6-EBCD-40B9-ABB4-B8CCCE55B9D1}" type="presParOf" srcId="{A04265E5-22C2-499D-9365-94E81E415D21}" destId="{8EC4BEC3-7068-49D6-A6F3-6566AC07D4B9}" srcOrd="7" destOrd="0" presId="urn:microsoft.com/office/officeart/2005/8/layout/vProcess5"/>
    <dgm:cxn modelId="{BD33FF87-73AF-4868-9261-34C937A2AB73}" type="presParOf" srcId="{A04265E5-22C2-499D-9365-94E81E415D21}" destId="{E0413CFD-F2E0-46D0-ACFC-039F8AC4FA81}" srcOrd="8" destOrd="0" presId="urn:microsoft.com/office/officeart/2005/8/layout/vProcess5"/>
    <dgm:cxn modelId="{7A76F964-5DA9-4831-BE51-1AB4388FCB97}" type="presParOf" srcId="{A04265E5-22C2-499D-9365-94E81E415D21}" destId="{4859AFF2-CCBD-438F-91CB-67F9262E727A}" srcOrd="9" destOrd="0" presId="urn:microsoft.com/office/officeart/2005/8/layout/vProcess5"/>
    <dgm:cxn modelId="{522F4CC1-847A-4064-A864-E3DD3127CF4C}" type="presParOf" srcId="{A04265E5-22C2-499D-9365-94E81E415D21}" destId="{1969BE9E-1EEC-4F7D-9E48-90EF70C4BB6B}" srcOrd="10" destOrd="0" presId="urn:microsoft.com/office/officeart/2005/8/layout/vProcess5"/>
    <dgm:cxn modelId="{F0D8B996-B6F6-441D-9E35-C12496137B82}" type="presParOf" srcId="{A04265E5-22C2-499D-9365-94E81E415D21}" destId="{38CBC73D-0E57-4EDA-A7C8-D8848791B363}" srcOrd="11" destOrd="0" presId="urn:microsoft.com/office/officeart/2005/8/layout/vProcess5"/>
    <dgm:cxn modelId="{D05621B3-D47C-41E7-9FB4-DEA437E377CA}" type="presParOf" srcId="{A04265E5-22C2-499D-9365-94E81E415D21}" destId="{C4E75F51-15FF-4F92-99C8-96C9F1271EB9}" srcOrd="12" destOrd="0" presId="urn:microsoft.com/office/officeart/2005/8/layout/vProcess5"/>
    <dgm:cxn modelId="{205BAB68-F4A5-4AB2-AD54-0F5C9F5707A1}" type="presParOf" srcId="{A04265E5-22C2-499D-9365-94E81E415D21}" destId="{5E3D64C6-D825-48DF-AD09-3B6C3A75C653}" srcOrd="13" destOrd="0" presId="urn:microsoft.com/office/officeart/2005/8/layout/vProcess5"/>
    <dgm:cxn modelId="{F8374C06-2651-46E5-A6F7-4ABE6C986A21}" type="presParOf" srcId="{A04265E5-22C2-499D-9365-94E81E415D21}" destId="{813D844E-07F6-4DC0-BCF3-F0121536D31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623552-F0E2-430B-8D7D-884303E56462}" type="doc">
      <dgm:prSet loTypeId="urn:microsoft.com/office/officeart/2005/8/layout/chevron2" loCatId="process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es-CR"/>
        </a:p>
      </dgm:t>
    </dgm:pt>
    <dgm:pt modelId="{2B9117A7-9D50-4901-A457-2551FC386BDC}">
      <dgm:prSet phldrT="[Texto]" custT="1"/>
      <dgm:spPr/>
      <dgm:t>
        <a:bodyPr/>
        <a:lstStyle/>
        <a:p>
          <a:endParaRPr lang="es-CR" sz="16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739176B-F847-4FA6-B356-52C2D3D3D252}" type="parTrans" cxnId="{0960EC63-FB94-40A2-8FC9-E30F756B63B2}">
      <dgm:prSet/>
      <dgm:spPr/>
      <dgm:t>
        <a:bodyPr/>
        <a:lstStyle/>
        <a:p>
          <a:endParaRPr lang="es-CR" sz="1600"/>
        </a:p>
      </dgm:t>
    </dgm:pt>
    <dgm:pt modelId="{FADA2493-84E9-4B3F-A709-72D17E640744}" type="sibTrans" cxnId="{0960EC63-FB94-40A2-8FC9-E30F756B63B2}">
      <dgm:prSet/>
      <dgm:spPr/>
      <dgm:t>
        <a:bodyPr/>
        <a:lstStyle/>
        <a:p>
          <a:endParaRPr lang="es-CR" sz="1600"/>
        </a:p>
      </dgm:t>
    </dgm:pt>
    <dgm:pt modelId="{2885B713-13B4-42FB-B0B6-BB83DEB1BA27}">
      <dgm:prSet phldrT="[Texto]" custT="1"/>
      <dgm:spPr/>
      <dgm:t>
        <a:bodyPr/>
        <a:lstStyle/>
        <a:p>
          <a:endParaRPr lang="es-CR" sz="16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EA5A1DE-9944-407B-9A51-F85D641753F9}" type="parTrans" cxnId="{1BE8F768-9CFF-409A-B6B3-965BA9CCB5E5}">
      <dgm:prSet/>
      <dgm:spPr/>
      <dgm:t>
        <a:bodyPr/>
        <a:lstStyle/>
        <a:p>
          <a:endParaRPr lang="es-CR" sz="1600"/>
        </a:p>
      </dgm:t>
    </dgm:pt>
    <dgm:pt modelId="{849ED158-443F-4FE6-996F-ACB16114CC35}" type="sibTrans" cxnId="{1BE8F768-9CFF-409A-B6B3-965BA9CCB5E5}">
      <dgm:prSet/>
      <dgm:spPr/>
      <dgm:t>
        <a:bodyPr/>
        <a:lstStyle/>
        <a:p>
          <a:endParaRPr lang="es-CR" sz="1600"/>
        </a:p>
      </dgm:t>
    </dgm:pt>
    <dgm:pt modelId="{97C09BB0-B9B6-4747-9A14-465F9A8D0FCB}">
      <dgm:prSet custT="1"/>
      <dgm:spPr/>
      <dgm:t>
        <a:bodyPr/>
        <a:lstStyle/>
        <a:p>
          <a:endParaRPr lang="es-CR" sz="16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9AB297F-ECFE-4D2D-91A0-0A827147A87B}" type="parTrans" cxnId="{1FDD71BE-49C3-4CD1-B379-98DA4535CB2F}">
      <dgm:prSet/>
      <dgm:spPr/>
      <dgm:t>
        <a:bodyPr/>
        <a:lstStyle/>
        <a:p>
          <a:endParaRPr lang="es-CR" sz="1600"/>
        </a:p>
      </dgm:t>
    </dgm:pt>
    <dgm:pt modelId="{36593DBE-08CF-4FB1-9194-121961CD07A9}" type="sibTrans" cxnId="{1FDD71BE-49C3-4CD1-B379-98DA4535CB2F}">
      <dgm:prSet/>
      <dgm:spPr/>
      <dgm:t>
        <a:bodyPr/>
        <a:lstStyle/>
        <a:p>
          <a:endParaRPr lang="es-CR" sz="1600"/>
        </a:p>
      </dgm:t>
    </dgm:pt>
    <dgm:pt modelId="{A5E6EE1D-46C0-4483-805A-5ECA9738A927}">
      <dgm:prSet custT="1"/>
      <dgm:spPr/>
      <dgm:t>
        <a:bodyPr/>
        <a:lstStyle/>
        <a:p>
          <a:endParaRPr lang="es-CR" sz="16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DF3ACC2-B373-4B3A-A2FE-D52986BA4B01}" type="parTrans" cxnId="{C3AE7B42-139E-4AF3-815F-3AEB7E052BCC}">
      <dgm:prSet/>
      <dgm:spPr/>
      <dgm:t>
        <a:bodyPr/>
        <a:lstStyle/>
        <a:p>
          <a:endParaRPr lang="es-CR" sz="1600"/>
        </a:p>
      </dgm:t>
    </dgm:pt>
    <dgm:pt modelId="{43A8FB27-9D70-411C-A93E-AFD7C0788CE8}" type="sibTrans" cxnId="{C3AE7B42-139E-4AF3-815F-3AEB7E052BCC}">
      <dgm:prSet/>
      <dgm:spPr/>
      <dgm:t>
        <a:bodyPr/>
        <a:lstStyle/>
        <a:p>
          <a:endParaRPr lang="es-CR" sz="1600"/>
        </a:p>
      </dgm:t>
    </dgm:pt>
    <dgm:pt modelId="{283ABBA1-C86F-4F4C-8C18-90505BF54193}">
      <dgm:prSet custT="1"/>
      <dgm:spPr/>
      <dgm:t>
        <a:bodyPr/>
        <a:lstStyle/>
        <a:p>
          <a:endParaRPr lang="es-CR" sz="1600" dirty="0"/>
        </a:p>
      </dgm:t>
    </dgm:pt>
    <dgm:pt modelId="{20698511-C766-43E4-B264-B4B99DDE3F66}" type="parTrans" cxnId="{4D3CCFEE-1FF3-4355-A73D-9EE86695C325}">
      <dgm:prSet/>
      <dgm:spPr/>
      <dgm:t>
        <a:bodyPr/>
        <a:lstStyle/>
        <a:p>
          <a:endParaRPr lang="es-CR" sz="1600"/>
        </a:p>
      </dgm:t>
    </dgm:pt>
    <dgm:pt modelId="{CC57A1CB-E3D1-4E5A-9CB2-7489EFFB0D3B}" type="sibTrans" cxnId="{4D3CCFEE-1FF3-4355-A73D-9EE86695C325}">
      <dgm:prSet/>
      <dgm:spPr/>
      <dgm:t>
        <a:bodyPr/>
        <a:lstStyle/>
        <a:p>
          <a:endParaRPr lang="es-CR" sz="1600"/>
        </a:p>
      </dgm:t>
    </dgm:pt>
    <dgm:pt modelId="{CEA70634-ECF5-4EBB-9677-43A96BE329ED}">
      <dgm:prSet custT="1"/>
      <dgm:spPr/>
      <dgm:t>
        <a:bodyPr/>
        <a:lstStyle/>
        <a:p>
          <a:endParaRPr lang="es-CR" sz="1600" dirty="0"/>
        </a:p>
      </dgm:t>
    </dgm:pt>
    <dgm:pt modelId="{28898020-5E4E-415B-9CFE-07A9BD77CC6C}" type="parTrans" cxnId="{3F4739DD-88A3-4100-971E-A5ECFE269AD6}">
      <dgm:prSet/>
      <dgm:spPr/>
      <dgm:t>
        <a:bodyPr/>
        <a:lstStyle/>
        <a:p>
          <a:endParaRPr lang="es-CR" sz="1600"/>
        </a:p>
      </dgm:t>
    </dgm:pt>
    <dgm:pt modelId="{E8B381E2-A997-4333-98AC-DCED3818AF20}" type="sibTrans" cxnId="{3F4739DD-88A3-4100-971E-A5ECFE269AD6}">
      <dgm:prSet/>
      <dgm:spPr/>
      <dgm:t>
        <a:bodyPr/>
        <a:lstStyle/>
        <a:p>
          <a:endParaRPr lang="es-CR" sz="1600"/>
        </a:p>
      </dgm:t>
    </dgm:pt>
    <dgm:pt modelId="{A866E420-11AC-421D-AE7E-376379553570}">
      <dgm:prSet custT="1"/>
      <dgm:spPr/>
      <dgm:t>
        <a:bodyPr/>
        <a:lstStyle/>
        <a:p>
          <a:endParaRPr lang="es-CR" sz="1600" dirty="0"/>
        </a:p>
      </dgm:t>
    </dgm:pt>
    <dgm:pt modelId="{08CAFFB8-837A-40BF-811E-03CB34C35F9F}" type="parTrans" cxnId="{86F300AD-738E-4153-A13C-73242D524593}">
      <dgm:prSet/>
      <dgm:spPr/>
      <dgm:t>
        <a:bodyPr/>
        <a:lstStyle/>
        <a:p>
          <a:endParaRPr lang="es-CR" sz="1600"/>
        </a:p>
      </dgm:t>
    </dgm:pt>
    <dgm:pt modelId="{E5945F51-5348-415F-889C-7383A8BC4F01}" type="sibTrans" cxnId="{86F300AD-738E-4153-A13C-73242D524593}">
      <dgm:prSet/>
      <dgm:spPr/>
      <dgm:t>
        <a:bodyPr/>
        <a:lstStyle/>
        <a:p>
          <a:endParaRPr lang="es-CR" sz="1600"/>
        </a:p>
      </dgm:t>
    </dgm:pt>
    <dgm:pt modelId="{CB5CF1DD-84BD-4602-88D5-E4DAD61B4F0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600" b="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Socialización y seguimiento a los resultados de la evaluación</a:t>
          </a:r>
          <a:endParaRPr lang="es-CR" sz="1600" b="0" cap="none" spc="0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CR" sz="1600" dirty="0"/>
        </a:p>
      </dgm:t>
    </dgm:pt>
    <dgm:pt modelId="{793B8488-CD08-4F1D-9819-627F5F6D93DB}" type="parTrans" cxnId="{7CD2A9EB-4C44-4E46-8DB0-2305D260A497}">
      <dgm:prSet/>
      <dgm:spPr/>
      <dgm:t>
        <a:bodyPr/>
        <a:lstStyle/>
        <a:p>
          <a:endParaRPr lang="es-CR" sz="1600"/>
        </a:p>
      </dgm:t>
    </dgm:pt>
    <dgm:pt modelId="{66C8F144-285B-49D2-90DC-FD4A4C176DE7}" type="sibTrans" cxnId="{7CD2A9EB-4C44-4E46-8DB0-2305D260A497}">
      <dgm:prSet/>
      <dgm:spPr/>
      <dgm:t>
        <a:bodyPr/>
        <a:lstStyle/>
        <a:p>
          <a:endParaRPr lang="es-CR" sz="1600"/>
        </a:p>
      </dgm:t>
    </dgm:pt>
    <dgm:pt modelId="{1C9D0142-709C-4255-84B9-E7D25B987B0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600" b="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Presentación de los resultados de la evaluación</a:t>
          </a:r>
          <a:endParaRPr lang="es-CR" sz="1600" b="0" cap="none" spc="0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CR" sz="1600" dirty="0"/>
        </a:p>
      </dgm:t>
    </dgm:pt>
    <dgm:pt modelId="{C7BF5375-34D4-4FF8-9A67-E15177C8330F}" type="parTrans" cxnId="{B0DF53C8-FBE1-4FD6-A76A-F3BF2142317E}">
      <dgm:prSet/>
      <dgm:spPr/>
      <dgm:t>
        <a:bodyPr/>
        <a:lstStyle/>
        <a:p>
          <a:endParaRPr lang="es-CR" sz="1600"/>
        </a:p>
      </dgm:t>
    </dgm:pt>
    <dgm:pt modelId="{CE93A165-69C3-4F2B-BBEF-DA9D27E474F1}" type="sibTrans" cxnId="{B0DF53C8-FBE1-4FD6-A76A-F3BF2142317E}">
      <dgm:prSet/>
      <dgm:spPr/>
      <dgm:t>
        <a:bodyPr/>
        <a:lstStyle/>
        <a:p>
          <a:endParaRPr lang="es-CR" sz="1600"/>
        </a:p>
      </dgm:t>
    </dgm:pt>
    <dgm:pt modelId="{828AC99D-9ED5-419C-B341-CA132EE49F7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600" b="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Levantamiento y análisis de datos</a:t>
          </a:r>
          <a:endParaRPr lang="es-CR" sz="1600" b="0" cap="none" spc="0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CR" sz="1600" dirty="0"/>
        </a:p>
      </dgm:t>
    </dgm:pt>
    <dgm:pt modelId="{3295AAAD-AF02-4AE5-AD7D-49EE74F39A02}" type="parTrans" cxnId="{47E04949-4A9E-4CC5-B114-CDDA6817508B}">
      <dgm:prSet/>
      <dgm:spPr/>
      <dgm:t>
        <a:bodyPr/>
        <a:lstStyle/>
        <a:p>
          <a:endParaRPr lang="es-CR" sz="1600"/>
        </a:p>
      </dgm:t>
    </dgm:pt>
    <dgm:pt modelId="{0DFE1ED5-409F-4971-A488-DCEE5896304D}" type="sibTrans" cxnId="{47E04949-4A9E-4CC5-B114-CDDA6817508B}">
      <dgm:prSet/>
      <dgm:spPr/>
      <dgm:t>
        <a:bodyPr/>
        <a:lstStyle/>
        <a:p>
          <a:endParaRPr lang="es-CR" sz="1600"/>
        </a:p>
      </dgm:t>
    </dgm:pt>
    <dgm:pt modelId="{C89E50AB-C7F2-436C-A38D-E19845F7FBC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600" b="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Enfoques y diseños metodológicos para la evaluación</a:t>
          </a:r>
          <a:endParaRPr lang="es-CR" sz="1600" b="0" cap="none" spc="0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CR" sz="1600" dirty="0"/>
        </a:p>
      </dgm:t>
    </dgm:pt>
    <dgm:pt modelId="{4F9B0216-385C-44E6-95B0-B26C026C50D9}" type="parTrans" cxnId="{E7B6C740-90A4-4422-9810-C328C4E6336A}">
      <dgm:prSet/>
      <dgm:spPr/>
      <dgm:t>
        <a:bodyPr/>
        <a:lstStyle/>
        <a:p>
          <a:endParaRPr lang="es-CR" sz="1600"/>
        </a:p>
      </dgm:t>
    </dgm:pt>
    <dgm:pt modelId="{D8CAC787-F915-4998-9607-B82A8DCA48B4}" type="sibTrans" cxnId="{E7B6C740-90A4-4422-9810-C328C4E6336A}">
      <dgm:prSet/>
      <dgm:spPr/>
      <dgm:t>
        <a:bodyPr/>
        <a:lstStyle/>
        <a:p>
          <a:endParaRPr lang="es-CR" sz="1600"/>
        </a:p>
      </dgm:t>
    </dgm:pt>
    <dgm:pt modelId="{A0A51463-1910-47C5-9E3D-0A91673BA37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600" b="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Etapas del proceso de evaluación</a:t>
          </a:r>
          <a:endParaRPr lang="es-CR" sz="1600" b="0" cap="none" spc="0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CR" sz="1600" dirty="0"/>
        </a:p>
      </dgm:t>
    </dgm:pt>
    <dgm:pt modelId="{BD89D4D6-8179-4751-AB45-E4BFC9B304C7}" type="parTrans" cxnId="{9E28EE37-7B47-40FA-B6C9-01D35AD080AD}">
      <dgm:prSet/>
      <dgm:spPr/>
      <dgm:t>
        <a:bodyPr/>
        <a:lstStyle/>
        <a:p>
          <a:endParaRPr lang="es-CR" sz="1600"/>
        </a:p>
      </dgm:t>
    </dgm:pt>
    <dgm:pt modelId="{ED444651-59E7-4AF2-ADDE-E601D675DF58}" type="sibTrans" cxnId="{9E28EE37-7B47-40FA-B6C9-01D35AD080AD}">
      <dgm:prSet/>
      <dgm:spPr/>
      <dgm:t>
        <a:bodyPr/>
        <a:lstStyle/>
        <a:p>
          <a:endParaRPr lang="es-CR" sz="1600"/>
        </a:p>
      </dgm:t>
    </dgm:pt>
    <dgm:pt modelId="{AA15E137-D434-4BD5-9123-F7F355DA788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600" b="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La teoría de la intervención y su evaluabilidad</a:t>
          </a:r>
          <a:endParaRPr lang="es-CR" sz="1600" b="0" cap="none" spc="0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CR" sz="1600" dirty="0"/>
        </a:p>
      </dgm:t>
    </dgm:pt>
    <dgm:pt modelId="{A79027DF-EEAF-4022-885E-D1987DAC0EFD}" type="parTrans" cxnId="{F7073072-7A9B-47D6-B6BA-C9C2AAD1C27E}">
      <dgm:prSet/>
      <dgm:spPr/>
      <dgm:t>
        <a:bodyPr/>
        <a:lstStyle/>
        <a:p>
          <a:endParaRPr lang="es-CR" sz="1600"/>
        </a:p>
      </dgm:t>
    </dgm:pt>
    <dgm:pt modelId="{3ECB4173-10CC-4649-AB16-D345C5BF19F1}" type="sibTrans" cxnId="{F7073072-7A9B-47D6-B6BA-C9C2AAD1C27E}">
      <dgm:prSet/>
      <dgm:spPr/>
      <dgm:t>
        <a:bodyPr/>
        <a:lstStyle/>
        <a:p>
          <a:endParaRPr lang="es-CR" sz="1600"/>
        </a:p>
      </dgm:t>
    </dgm:pt>
    <dgm:pt modelId="{62424D82-BE2D-4861-9755-7090CDB4241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600" b="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Nociones básicas de evaluación</a:t>
          </a:r>
          <a:endParaRPr lang="es-CR" sz="1600" b="0" cap="none" spc="0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CR" sz="1600" dirty="0"/>
        </a:p>
      </dgm:t>
    </dgm:pt>
    <dgm:pt modelId="{1F3D9A37-193A-4D04-A798-F2E154DA309A}" type="parTrans" cxnId="{87707690-82A4-45A7-A7B3-1CDA779482AD}">
      <dgm:prSet/>
      <dgm:spPr/>
      <dgm:t>
        <a:bodyPr/>
        <a:lstStyle/>
        <a:p>
          <a:endParaRPr lang="es-CR" sz="1600"/>
        </a:p>
      </dgm:t>
    </dgm:pt>
    <dgm:pt modelId="{7C0FE057-5186-4786-BCD2-B5C27963A5AC}" type="sibTrans" cxnId="{87707690-82A4-45A7-A7B3-1CDA779482AD}">
      <dgm:prSet/>
      <dgm:spPr/>
      <dgm:t>
        <a:bodyPr/>
        <a:lstStyle/>
        <a:p>
          <a:endParaRPr lang="es-CR" sz="1600"/>
        </a:p>
      </dgm:t>
    </dgm:pt>
    <dgm:pt modelId="{1FE8BBF7-1751-4C45-A93D-E7E3BBF3018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600" b="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La evaluación en el sector público costarricense</a:t>
          </a:r>
          <a:endParaRPr lang="es-CR" sz="1600" b="0" cap="none" spc="0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CR" sz="1600" dirty="0"/>
        </a:p>
      </dgm:t>
    </dgm:pt>
    <dgm:pt modelId="{FFC2771D-7BDA-466D-B44E-79F23C4832B4}" type="parTrans" cxnId="{23CE4A8D-2B0E-457D-8375-3FD3B712E77B}">
      <dgm:prSet/>
      <dgm:spPr/>
      <dgm:t>
        <a:bodyPr/>
        <a:lstStyle/>
        <a:p>
          <a:endParaRPr lang="es-CR" sz="1600"/>
        </a:p>
      </dgm:t>
    </dgm:pt>
    <dgm:pt modelId="{03623B00-C9B1-4A56-ABBF-F750AEFE2E02}" type="sibTrans" cxnId="{23CE4A8D-2B0E-457D-8375-3FD3B712E77B}">
      <dgm:prSet/>
      <dgm:spPr/>
      <dgm:t>
        <a:bodyPr/>
        <a:lstStyle/>
        <a:p>
          <a:endParaRPr lang="es-CR" sz="1600"/>
        </a:p>
      </dgm:t>
    </dgm:pt>
    <dgm:pt modelId="{1172BDF4-1B56-4D03-A51D-8A0C47A11310}">
      <dgm:prSet phldrT="[Texto]" custT="1"/>
      <dgm:spPr/>
      <dgm:t>
        <a:bodyPr/>
        <a:lstStyle/>
        <a:p>
          <a:endParaRPr lang="es-CR" sz="16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C013637-988C-4BCB-8FEF-87CE6FBE1C78}" type="sibTrans" cxnId="{302345B5-21E4-4F7B-B2D4-A5FC178086CD}">
      <dgm:prSet/>
      <dgm:spPr/>
      <dgm:t>
        <a:bodyPr/>
        <a:lstStyle/>
        <a:p>
          <a:endParaRPr lang="es-CR" sz="1600"/>
        </a:p>
      </dgm:t>
    </dgm:pt>
    <dgm:pt modelId="{F5B23693-074E-4DB9-AD27-3A93548454E3}" type="parTrans" cxnId="{302345B5-21E4-4F7B-B2D4-A5FC178086CD}">
      <dgm:prSet/>
      <dgm:spPr/>
      <dgm:t>
        <a:bodyPr/>
        <a:lstStyle/>
        <a:p>
          <a:endParaRPr lang="es-CR" sz="1600"/>
        </a:p>
      </dgm:t>
    </dgm:pt>
    <dgm:pt modelId="{3088FCDE-9BB5-4850-A7C5-6C6BF2A665CC}">
      <dgm:prSet custT="1"/>
      <dgm:spPr/>
      <dgm:t>
        <a:bodyPr/>
        <a:lstStyle/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CR" sz="1600" dirty="0"/>
        </a:p>
      </dgm:t>
    </dgm:pt>
    <dgm:pt modelId="{36AABDB4-C987-46FC-B36C-40DCA234EBF4}" type="parTrans" cxnId="{0B5B51A3-4A1A-4E54-8F34-8280E8AE3B43}">
      <dgm:prSet/>
      <dgm:spPr/>
      <dgm:t>
        <a:bodyPr/>
        <a:lstStyle/>
        <a:p>
          <a:endParaRPr lang="es-CR"/>
        </a:p>
      </dgm:t>
    </dgm:pt>
    <dgm:pt modelId="{BF2D4B0C-25FD-4DB9-AA94-1D42F60C77A7}" type="sibTrans" cxnId="{0B5B51A3-4A1A-4E54-8F34-8280E8AE3B43}">
      <dgm:prSet/>
      <dgm:spPr/>
      <dgm:t>
        <a:bodyPr/>
        <a:lstStyle/>
        <a:p>
          <a:endParaRPr lang="es-CR"/>
        </a:p>
      </dgm:t>
    </dgm:pt>
    <dgm:pt modelId="{50881B6E-82FD-48E1-8BB6-811E209AD2D0}">
      <dgm:prSet custT="1"/>
      <dgm:spPr/>
      <dgm:t>
        <a:bodyPr/>
        <a:lstStyle/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CR" sz="1600" dirty="0"/>
        </a:p>
      </dgm:t>
    </dgm:pt>
    <dgm:pt modelId="{2F677D26-8A44-466E-96A6-FF244303DE3B}" type="parTrans" cxnId="{C81AA0FD-EA5F-4D86-9C72-BB6520548DCC}">
      <dgm:prSet/>
      <dgm:spPr/>
      <dgm:t>
        <a:bodyPr/>
        <a:lstStyle/>
        <a:p>
          <a:endParaRPr lang="es-CR"/>
        </a:p>
      </dgm:t>
    </dgm:pt>
    <dgm:pt modelId="{68A5D9E4-9B37-4735-9391-2B5083D9BF40}" type="sibTrans" cxnId="{C81AA0FD-EA5F-4D86-9C72-BB6520548DCC}">
      <dgm:prSet/>
      <dgm:spPr/>
      <dgm:t>
        <a:bodyPr/>
        <a:lstStyle/>
        <a:p>
          <a:endParaRPr lang="es-CR"/>
        </a:p>
      </dgm:t>
    </dgm:pt>
    <dgm:pt modelId="{BB983CDD-24D1-4960-9F94-A9D02A53D3BA}">
      <dgm:prSet custT="1"/>
      <dgm:spPr/>
      <dgm:t>
        <a:bodyPr/>
        <a:lstStyle/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CR" sz="1600" dirty="0"/>
        </a:p>
      </dgm:t>
    </dgm:pt>
    <dgm:pt modelId="{FBB5427B-08D6-4649-B6D1-25ABE16B9618}" type="parTrans" cxnId="{DD7E30CF-E654-48AA-AE2A-5254DE8B3346}">
      <dgm:prSet/>
      <dgm:spPr/>
      <dgm:t>
        <a:bodyPr/>
        <a:lstStyle/>
        <a:p>
          <a:endParaRPr lang="es-CR"/>
        </a:p>
      </dgm:t>
    </dgm:pt>
    <dgm:pt modelId="{A2EC5E50-4469-4A6F-BDCC-0C0226160D23}" type="sibTrans" cxnId="{DD7E30CF-E654-48AA-AE2A-5254DE8B3346}">
      <dgm:prSet/>
      <dgm:spPr/>
      <dgm:t>
        <a:bodyPr/>
        <a:lstStyle/>
        <a:p>
          <a:endParaRPr lang="es-CR"/>
        </a:p>
      </dgm:t>
    </dgm:pt>
    <dgm:pt modelId="{4B208FDC-4C0C-4C84-879D-2BF5A717B091}">
      <dgm:prSet custT="1"/>
      <dgm:spPr/>
      <dgm:t>
        <a:bodyPr/>
        <a:lstStyle/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CR" sz="1600" dirty="0"/>
        </a:p>
      </dgm:t>
    </dgm:pt>
    <dgm:pt modelId="{A2B24A4E-34F8-4C52-8F36-E3A714F03A3F}" type="parTrans" cxnId="{8B2D1161-D489-4F93-A2E2-39DF111453CE}">
      <dgm:prSet/>
      <dgm:spPr/>
      <dgm:t>
        <a:bodyPr/>
        <a:lstStyle/>
        <a:p>
          <a:endParaRPr lang="es-CR"/>
        </a:p>
      </dgm:t>
    </dgm:pt>
    <dgm:pt modelId="{1FDD4E25-D3AF-4761-A8F1-072079653CB2}" type="sibTrans" cxnId="{8B2D1161-D489-4F93-A2E2-39DF111453CE}">
      <dgm:prSet/>
      <dgm:spPr/>
      <dgm:t>
        <a:bodyPr/>
        <a:lstStyle/>
        <a:p>
          <a:endParaRPr lang="es-CR"/>
        </a:p>
      </dgm:t>
    </dgm:pt>
    <dgm:pt modelId="{3D2CC243-23CE-4BF7-904F-B7A5D857D137}">
      <dgm:prSet custT="1"/>
      <dgm:spPr/>
      <dgm:t>
        <a:bodyPr/>
        <a:lstStyle/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CR" sz="1600" dirty="0"/>
        </a:p>
      </dgm:t>
    </dgm:pt>
    <dgm:pt modelId="{F3ECAF4C-A779-4655-9484-D151A2E0D5FA}" type="parTrans" cxnId="{D954F49A-DE34-41B1-BBAF-D911CAA44558}">
      <dgm:prSet/>
      <dgm:spPr/>
      <dgm:t>
        <a:bodyPr/>
        <a:lstStyle/>
        <a:p>
          <a:endParaRPr lang="es-CR"/>
        </a:p>
      </dgm:t>
    </dgm:pt>
    <dgm:pt modelId="{7F47E659-BBE2-462C-AD10-6C24E0AAD363}" type="sibTrans" cxnId="{D954F49A-DE34-41B1-BBAF-D911CAA44558}">
      <dgm:prSet/>
      <dgm:spPr/>
      <dgm:t>
        <a:bodyPr/>
        <a:lstStyle/>
        <a:p>
          <a:endParaRPr lang="es-CR"/>
        </a:p>
      </dgm:t>
    </dgm:pt>
    <dgm:pt modelId="{2C29606C-7D46-4990-8367-3626AA99ECFD}">
      <dgm:prSet custT="1"/>
      <dgm:spPr/>
      <dgm:t>
        <a:bodyPr/>
        <a:lstStyle/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CR" sz="1600" dirty="0"/>
        </a:p>
      </dgm:t>
    </dgm:pt>
    <dgm:pt modelId="{17455259-4AC5-4F35-88E3-F60BF69FB856}" type="parTrans" cxnId="{20C6BFD4-4E57-40C5-A0FC-FB38C7178FAE}">
      <dgm:prSet/>
      <dgm:spPr/>
      <dgm:t>
        <a:bodyPr/>
        <a:lstStyle/>
        <a:p>
          <a:endParaRPr lang="es-CR"/>
        </a:p>
      </dgm:t>
    </dgm:pt>
    <dgm:pt modelId="{88828772-C655-453E-A44C-98AF4D43F592}" type="sibTrans" cxnId="{20C6BFD4-4E57-40C5-A0FC-FB38C7178FAE}">
      <dgm:prSet/>
      <dgm:spPr/>
      <dgm:t>
        <a:bodyPr/>
        <a:lstStyle/>
        <a:p>
          <a:endParaRPr lang="es-CR"/>
        </a:p>
      </dgm:t>
    </dgm:pt>
    <dgm:pt modelId="{F791B8D0-1E8B-428E-88B5-BA44DDCC5B4B}">
      <dgm:prSet custT="1"/>
      <dgm:spPr/>
      <dgm:t>
        <a:bodyPr/>
        <a:lstStyle/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CR" sz="1600" dirty="0"/>
        </a:p>
      </dgm:t>
    </dgm:pt>
    <dgm:pt modelId="{FE09FD4E-2D8F-46F8-B0F5-DC98014563DD}" type="parTrans" cxnId="{4881B557-CEBF-4663-B833-E82DB0D463D9}">
      <dgm:prSet/>
      <dgm:spPr/>
      <dgm:t>
        <a:bodyPr/>
        <a:lstStyle/>
        <a:p>
          <a:endParaRPr lang="es-CR"/>
        </a:p>
      </dgm:t>
    </dgm:pt>
    <dgm:pt modelId="{1270ACB3-B832-42E5-9A35-BB00FDDEA9E1}" type="sibTrans" cxnId="{4881B557-CEBF-4663-B833-E82DB0D463D9}">
      <dgm:prSet/>
      <dgm:spPr/>
      <dgm:t>
        <a:bodyPr/>
        <a:lstStyle/>
        <a:p>
          <a:endParaRPr lang="es-CR"/>
        </a:p>
      </dgm:t>
    </dgm:pt>
    <dgm:pt modelId="{B7C8D42B-1E1C-4809-95AF-D6C5F7392230}">
      <dgm:prSet custT="1"/>
      <dgm:spPr/>
      <dgm:t>
        <a:bodyPr/>
        <a:lstStyle/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CR" sz="1600" dirty="0"/>
        </a:p>
      </dgm:t>
    </dgm:pt>
    <dgm:pt modelId="{97E0EBEF-4561-4183-BB68-DF33D570337F}" type="parTrans" cxnId="{37A1550C-7E79-4E70-931E-DF175FBEE40F}">
      <dgm:prSet/>
      <dgm:spPr/>
      <dgm:t>
        <a:bodyPr/>
        <a:lstStyle/>
        <a:p>
          <a:endParaRPr lang="es-CR"/>
        </a:p>
      </dgm:t>
    </dgm:pt>
    <dgm:pt modelId="{9FE62A9E-E53E-48BC-8CAE-936BD651B70C}" type="sibTrans" cxnId="{37A1550C-7E79-4E70-931E-DF175FBEE40F}">
      <dgm:prSet/>
      <dgm:spPr/>
      <dgm:t>
        <a:bodyPr/>
        <a:lstStyle/>
        <a:p>
          <a:endParaRPr lang="es-CR"/>
        </a:p>
      </dgm:t>
    </dgm:pt>
    <dgm:pt modelId="{B87A48DF-35C0-4B2E-AB31-1B0A7B36145B}" type="pres">
      <dgm:prSet presAssocID="{3F623552-F0E2-430B-8D7D-884303E5646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07880E15-324F-4518-971D-BB76EDBE4C12}" type="pres">
      <dgm:prSet presAssocID="{1172BDF4-1B56-4D03-A51D-8A0C47A11310}" presName="composite" presStyleCnt="0"/>
      <dgm:spPr/>
    </dgm:pt>
    <dgm:pt modelId="{F5DECB2D-292B-468B-AE97-69C7F345EB89}" type="pres">
      <dgm:prSet presAssocID="{1172BDF4-1B56-4D03-A51D-8A0C47A11310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3E820F0-0295-43F0-82ED-91A5FD27ABE0}" type="pres">
      <dgm:prSet presAssocID="{1172BDF4-1B56-4D03-A51D-8A0C47A11310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5750188-BA68-43B6-BE1A-ECD8132D3CF8}" type="pres">
      <dgm:prSet presAssocID="{3C013637-988C-4BCB-8FEF-87CE6FBE1C78}" presName="sp" presStyleCnt="0"/>
      <dgm:spPr/>
    </dgm:pt>
    <dgm:pt modelId="{3C6354DC-CAEA-4C60-986E-267807AAE0B9}" type="pres">
      <dgm:prSet presAssocID="{2B9117A7-9D50-4901-A457-2551FC386BDC}" presName="composite" presStyleCnt="0"/>
      <dgm:spPr/>
    </dgm:pt>
    <dgm:pt modelId="{F7CB3EBE-AFB4-49BA-8AC6-2C0384DA08A8}" type="pres">
      <dgm:prSet presAssocID="{2B9117A7-9D50-4901-A457-2551FC386BDC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657AEF8-08A3-4E70-B085-07998BEFA502}" type="pres">
      <dgm:prSet presAssocID="{2B9117A7-9D50-4901-A457-2551FC386BDC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56987F7-5D9D-4D46-9C41-1659277FA52E}" type="pres">
      <dgm:prSet presAssocID="{FADA2493-84E9-4B3F-A709-72D17E640744}" presName="sp" presStyleCnt="0"/>
      <dgm:spPr/>
    </dgm:pt>
    <dgm:pt modelId="{F9EDAD04-3946-4A33-87C3-F44B3C402C65}" type="pres">
      <dgm:prSet presAssocID="{2885B713-13B4-42FB-B0B6-BB83DEB1BA27}" presName="composite" presStyleCnt="0"/>
      <dgm:spPr/>
    </dgm:pt>
    <dgm:pt modelId="{C74DCBCF-45B0-4E0E-865C-1FFF299837D9}" type="pres">
      <dgm:prSet presAssocID="{2885B713-13B4-42FB-B0B6-BB83DEB1BA27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BD6EBFD-39FD-40FD-8C98-AB3CFB53A584}" type="pres">
      <dgm:prSet presAssocID="{2885B713-13B4-42FB-B0B6-BB83DEB1BA27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CFE9D92-0FF5-4C2D-9D3D-86D64F481410}" type="pres">
      <dgm:prSet presAssocID="{849ED158-443F-4FE6-996F-ACB16114CC35}" presName="sp" presStyleCnt="0"/>
      <dgm:spPr/>
    </dgm:pt>
    <dgm:pt modelId="{09AD2F18-0E8C-43A9-8E98-FF749629E518}" type="pres">
      <dgm:prSet presAssocID="{97C09BB0-B9B6-4747-9A14-465F9A8D0FCB}" presName="composite" presStyleCnt="0"/>
      <dgm:spPr/>
    </dgm:pt>
    <dgm:pt modelId="{C6E0EC7D-2D7F-4313-A107-C5EA99E5AA8A}" type="pres">
      <dgm:prSet presAssocID="{97C09BB0-B9B6-4747-9A14-465F9A8D0FCB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F183A44-65CC-46CD-B1AA-58ADFB77B944}" type="pres">
      <dgm:prSet presAssocID="{97C09BB0-B9B6-4747-9A14-465F9A8D0FCB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B28959B-061D-46E3-86A7-013ED67EFBB4}" type="pres">
      <dgm:prSet presAssocID="{36593DBE-08CF-4FB1-9194-121961CD07A9}" presName="sp" presStyleCnt="0"/>
      <dgm:spPr/>
    </dgm:pt>
    <dgm:pt modelId="{2079EBD1-EAA8-471A-AC8E-E729DF8D4B52}" type="pres">
      <dgm:prSet presAssocID="{A5E6EE1D-46C0-4483-805A-5ECA9738A927}" presName="composite" presStyleCnt="0"/>
      <dgm:spPr/>
    </dgm:pt>
    <dgm:pt modelId="{5E94C82D-0555-49BF-BEF5-F16CCA9DDD6F}" type="pres">
      <dgm:prSet presAssocID="{A5E6EE1D-46C0-4483-805A-5ECA9738A927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02C13C5-80F4-4038-AF4F-28E4F7F0425B}" type="pres">
      <dgm:prSet presAssocID="{A5E6EE1D-46C0-4483-805A-5ECA9738A927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7761AC9-EA9E-4A02-8EAB-0F0B7DB1CF4F}" type="pres">
      <dgm:prSet presAssocID="{43A8FB27-9D70-411C-A93E-AFD7C0788CE8}" presName="sp" presStyleCnt="0"/>
      <dgm:spPr/>
    </dgm:pt>
    <dgm:pt modelId="{EA97AC5A-F4BB-4436-81C1-483E32FF5CC6}" type="pres">
      <dgm:prSet presAssocID="{283ABBA1-C86F-4F4C-8C18-90505BF54193}" presName="composite" presStyleCnt="0"/>
      <dgm:spPr/>
    </dgm:pt>
    <dgm:pt modelId="{522A7385-7E87-4F8C-B372-5C0B9CF7A715}" type="pres">
      <dgm:prSet presAssocID="{283ABBA1-C86F-4F4C-8C18-90505BF54193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CF6A040-A363-494F-8A62-0532D0453A91}" type="pres">
      <dgm:prSet presAssocID="{283ABBA1-C86F-4F4C-8C18-90505BF54193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B76E1E5-D06E-487D-8B46-307B591603B0}" type="pres">
      <dgm:prSet presAssocID="{CC57A1CB-E3D1-4E5A-9CB2-7489EFFB0D3B}" presName="sp" presStyleCnt="0"/>
      <dgm:spPr/>
    </dgm:pt>
    <dgm:pt modelId="{6C6B5BF5-4D11-4C4B-96C5-F178955C5425}" type="pres">
      <dgm:prSet presAssocID="{CEA70634-ECF5-4EBB-9677-43A96BE329ED}" presName="composite" presStyleCnt="0"/>
      <dgm:spPr/>
    </dgm:pt>
    <dgm:pt modelId="{C21A1A35-EF02-4FEB-8E06-8333D72A5859}" type="pres">
      <dgm:prSet presAssocID="{CEA70634-ECF5-4EBB-9677-43A96BE329ED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47C2917-AA50-4366-A695-245608E21071}" type="pres">
      <dgm:prSet presAssocID="{CEA70634-ECF5-4EBB-9677-43A96BE329ED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F3266F1-2A68-4944-AF2B-A84661EF8056}" type="pres">
      <dgm:prSet presAssocID="{E8B381E2-A997-4333-98AC-DCED3818AF20}" presName="sp" presStyleCnt="0"/>
      <dgm:spPr/>
    </dgm:pt>
    <dgm:pt modelId="{885458E9-8CB6-4E6F-A351-3840F51EF81C}" type="pres">
      <dgm:prSet presAssocID="{A866E420-11AC-421D-AE7E-376379553570}" presName="composite" presStyleCnt="0"/>
      <dgm:spPr/>
    </dgm:pt>
    <dgm:pt modelId="{82A1B482-6775-4B6F-A244-C78BD77142DD}" type="pres">
      <dgm:prSet presAssocID="{A866E420-11AC-421D-AE7E-376379553570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84A7B1D-6DAC-441E-A3B1-D8F7F9725627}" type="pres">
      <dgm:prSet presAssocID="{A866E420-11AC-421D-AE7E-376379553570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6DA19239-FAA5-46E5-B571-897C550A9F42}" type="presOf" srcId="{4B208FDC-4C0C-4C84-879D-2BF5A717B091}" destId="{A657AEF8-08A3-4E70-B085-07998BEFA502}" srcOrd="0" destOrd="0" presId="urn:microsoft.com/office/officeart/2005/8/layout/chevron2"/>
    <dgm:cxn modelId="{894668C3-60AD-4432-B30F-028C1904262A}" type="presOf" srcId="{3D2CC243-23CE-4BF7-904F-B7A5D857D137}" destId="{83E820F0-0295-43F0-82ED-91A5FD27ABE0}" srcOrd="0" destOrd="0" presId="urn:microsoft.com/office/officeart/2005/8/layout/chevron2"/>
    <dgm:cxn modelId="{11977E4B-56E6-4F9E-8888-859A60B5B15C}" type="presOf" srcId="{62424D82-BE2D-4861-9755-7090CDB42412}" destId="{A657AEF8-08A3-4E70-B085-07998BEFA502}" srcOrd="0" destOrd="1" presId="urn:microsoft.com/office/officeart/2005/8/layout/chevron2"/>
    <dgm:cxn modelId="{D954F49A-DE34-41B1-BBAF-D911CAA44558}" srcId="{1172BDF4-1B56-4D03-A51D-8A0C47A11310}" destId="{3D2CC243-23CE-4BF7-904F-B7A5D857D137}" srcOrd="0" destOrd="0" parTransId="{F3ECAF4C-A779-4655-9484-D151A2E0D5FA}" sibTransId="{7F47E659-BBE2-462C-AD10-6C24E0AAD363}"/>
    <dgm:cxn modelId="{37A1550C-7E79-4E70-931E-DF175FBEE40F}" srcId="{A866E420-11AC-421D-AE7E-376379553570}" destId="{B7C8D42B-1E1C-4809-95AF-D6C5F7392230}" srcOrd="0" destOrd="0" parTransId="{97E0EBEF-4561-4183-BB68-DF33D570337F}" sibTransId="{9FE62A9E-E53E-48BC-8CAE-936BD651B70C}"/>
    <dgm:cxn modelId="{A46A3B2D-435D-49D1-A002-F52508A88664}" type="presOf" srcId="{3088FCDE-9BB5-4850-A7C5-6C6BF2A665CC}" destId="{E02C13C5-80F4-4038-AF4F-28E4F7F0425B}" srcOrd="0" destOrd="0" presId="urn:microsoft.com/office/officeart/2005/8/layout/chevron2"/>
    <dgm:cxn modelId="{0960EC63-FB94-40A2-8FC9-E30F756B63B2}" srcId="{3F623552-F0E2-430B-8D7D-884303E56462}" destId="{2B9117A7-9D50-4901-A457-2551FC386BDC}" srcOrd="1" destOrd="0" parTransId="{E739176B-F847-4FA6-B356-52C2D3D3D252}" sibTransId="{FADA2493-84E9-4B3F-A709-72D17E640744}"/>
    <dgm:cxn modelId="{C81AA0FD-EA5F-4D86-9C72-BB6520548DCC}" srcId="{97C09BB0-B9B6-4747-9A14-465F9A8D0FCB}" destId="{50881B6E-82FD-48E1-8BB6-811E209AD2D0}" srcOrd="0" destOrd="0" parTransId="{2F677D26-8A44-466E-96A6-FF244303DE3B}" sibTransId="{68A5D9E4-9B37-4735-9391-2B5083D9BF40}"/>
    <dgm:cxn modelId="{0E56CD76-4122-4E2C-B1A3-CBF5BA9B33A9}" type="presOf" srcId="{2C29606C-7D46-4990-8367-3626AA99ECFD}" destId="{3CF6A040-A363-494F-8A62-0532D0453A91}" srcOrd="0" destOrd="0" presId="urn:microsoft.com/office/officeart/2005/8/layout/chevron2"/>
    <dgm:cxn modelId="{9E28EE37-7B47-40FA-B6C9-01D35AD080AD}" srcId="{97C09BB0-B9B6-4747-9A14-465F9A8D0FCB}" destId="{A0A51463-1910-47C5-9E3D-0A91673BA372}" srcOrd="1" destOrd="0" parTransId="{BD89D4D6-8179-4751-AB45-E4BFC9B304C7}" sibTransId="{ED444651-59E7-4AF2-ADDE-E601D675DF58}"/>
    <dgm:cxn modelId="{86F300AD-738E-4153-A13C-73242D524593}" srcId="{3F623552-F0E2-430B-8D7D-884303E56462}" destId="{A866E420-11AC-421D-AE7E-376379553570}" srcOrd="7" destOrd="0" parTransId="{08CAFFB8-837A-40BF-811E-03CB34C35F9F}" sibTransId="{E5945F51-5348-415F-889C-7383A8BC4F01}"/>
    <dgm:cxn modelId="{7CD2A9EB-4C44-4E46-8DB0-2305D260A497}" srcId="{A866E420-11AC-421D-AE7E-376379553570}" destId="{CB5CF1DD-84BD-4602-88D5-E4DAD61B4F08}" srcOrd="1" destOrd="0" parTransId="{793B8488-CD08-4F1D-9819-627F5F6D93DB}" sibTransId="{66C8F144-285B-49D2-90DC-FD4A4C176DE7}"/>
    <dgm:cxn modelId="{D4B1C3F3-76F7-4E68-A006-9CE414B14F36}" type="presOf" srcId="{1172BDF4-1B56-4D03-A51D-8A0C47A11310}" destId="{F5DECB2D-292B-468B-AE97-69C7F345EB89}" srcOrd="0" destOrd="0" presId="urn:microsoft.com/office/officeart/2005/8/layout/chevron2"/>
    <dgm:cxn modelId="{FDE534A3-9A85-4804-A2C9-33DCE4A8087B}" type="presOf" srcId="{97C09BB0-B9B6-4747-9A14-465F9A8D0FCB}" destId="{C6E0EC7D-2D7F-4313-A107-C5EA99E5AA8A}" srcOrd="0" destOrd="0" presId="urn:microsoft.com/office/officeart/2005/8/layout/chevron2"/>
    <dgm:cxn modelId="{DDB4FDA7-F723-4459-94E2-86914D0BF6B3}" type="presOf" srcId="{1C9D0142-709C-4255-84B9-E7D25B987B02}" destId="{847C2917-AA50-4366-A695-245608E21071}" srcOrd="0" destOrd="1" presId="urn:microsoft.com/office/officeart/2005/8/layout/chevron2"/>
    <dgm:cxn modelId="{9B4AF7FF-3774-4D98-9B22-F52E5E96B78C}" type="presOf" srcId="{2885B713-13B4-42FB-B0B6-BB83DEB1BA27}" destId="{C74DCBCF-45B0-4E0E-865C-1FFF299837D9}" srcOrd="0" destOrd="0" presId="urn:microsoft.com/office/officeart/2005/8/layout/chevron2"/>
    <dgm:cxn modelId="{20C6BFD4-4E57-40C5-A0FC-FB38C7178FAE}" srcId="{283ABBA1-C86F-4F4C-8C18-90505BF54193}" destId="{2C29606C-7D46-4990-8367-3626AA99ECFD}" srcOrd="0" destOrd="0" parTransId="{17455259-4AC5-4F35-88E3-F60BF69FB856}" sibTransId="{88828772-C655-453E-A44C-98AF4D43F592}"/>
    <dgm:cxn modelId="{FC90E44D-3F3A-4569-84EE-1DDCC2BDD6B8}" type="presOf" srcId="{CEA70634-ECF5-4EBB-9677-43A96BE329ED}" destId="{C21A1A35-EF02-4FEB-8E06-8333D72A5859}" srcOrd="0" destOrd="0" presId="urn:microsoft.com/office/officeart/2005/8/layout/chevron2"/>
    <dgm:cxn modelId="{302345B5-21E4-4F7B-B2D4-A5FC178086CD}" srcId="{3F623552-F0E2-430B-8D7D-884303E56462}" destId="{1172BDF4-1B56-4D03-A51D-8A0C47A11310}" srcOrd="0" destOrd="0" parTransId="{F5B23693-074E-4DB9-AD27-3A93548454E3}" sibTransId="{3C013637-988C-4BCB-8FEF-87CE6FBE1C78}"/>
    <dgm:cxn modelId="{40C6C2A2-158B-4F6B-B6F9-B67AB19D3A09}" type="presOf" srcId="{2B9117A7-9D50-4901-A457-2551FC386BDC}" destId="{F7CB3EBE-AFB4-49BA-8AC6-2C0384DA08A8}" srcOrd="0" destOrd="0" presId="urn:microsoft.com/office/officeart/2005/8/layout/chevron2"/>
    <dgm:cxn modelId="{B0DF53C8-FBE1-4FD6-A76A-F3BF2142317E}" srcId="{CEA70634-ECF5-4EBB-9677-43A96BE329ED}" destId="{1C9D0142-709C-4255-84B9-E7D25B987B02}" srcOrd="1" destOrd="0" parTransId="{C7BF5375-34D4-4FF8-9A67-E15177C8330F}" sibTransId="{CE93A165-69C3-4F2B-BBEF-DA9D27E474F1}"/>
    <dgm:cxn modelId="{FE6A05E0-6683-4988-803E-1ACEB4B04905}" type="presOf" srcId="{3F623552-F0E2-430B-8D7D-884303E56462}" destId="{B87A48DF-35C0-4B2E-AB31-1B0A7B36145B}" srcOrd="0" destOrd="0" presId="urn:microsoft.com/office/officeart/2005/8/layout/chevron2"/>
    <dgm:cxn modelId="{47E04949-4A9E-4CC5-B114-CDDA6817508B}" srcId="{283ABBA1-C86F-4F4C-8C18-90505BF54193}" destId="{828AC99D-9ED5-419C-B341-CA132EE49F78}" srcOrd="1" destOrd="0" parTransId="{3295AAAD-AF02-4AE5-AD7D-49EE74F39A02}" sibTransId="{0DFE1ED5-409F-4971-A488-DCEE5896304D}"/>
    <dgm:cxn modelId="{1BE8F768-9CFF-409A-B6B3-965BA9CCB5E5}" srcId="{3F623552-F0E2-430B-8D7D-884303E56462}" destId="{2885B713-13B4-42FB-B0B6-BB83DEB1BA27}" srcOrd="2" destOrd="0" parTransId="{0EA5A1DE-9944-407B-9A51-F85D641753F9}" sibTransId="{849ED158-443F-4FE6-996F-ACB16114CC35}"/>
    <dgm:cxn modelId="{0B5B51A3-4A1A-4E54-8F34-8280E8AE3B43}" srcId="{A5E6EE1D-46C0-4483-805A-5ECA9738A927}" destId="{3088FCDE-9BB5-4850-A7C5-6C6BF2A665CC}" srcOrd="0" destOrd="0" parTransId="{36AABDB4-C987-46FC-B36C-40DCA234EBF4}" sibTransId="{BF2D4B0C-25FD-4DB9-AA94-1D42F60C77A7}"/>
    <dgm:cxn modelId="{2A57E37D-1B03-4ACF-A209-33B808426078}" type="presOf" srcId="{A866E420-11AC-421D-AE7E-376379553570}" destId="{82A1B482-6775-4B6F-A244-C78BD77142DD}" srcOrd="0" destOrd="0" presId="urn:microsoft.com/office/officeart/2005/8/layout/chevron2"/>
    <dgm:cxn modelId="{4D3CCFEE-1FF3-4355-A73D-9EE86695C325}" srcId="{3F623552-F0E2-430B-8D7D-884303E56462}" destId="{283ABBA1-C86F-4F4C-8C18-90505BF54193}" srcOrd="5" destOrd="0" parTransId="{20698511-C766-43E4-B264-B4B99DDE3F66}" sibTransId="{CC57A1CB-E3D1-4E5A-9CB2-7489EFFB0D3B}"/>
    <dgm:cxn modelId="{F7073072-7A9B-47D6-B6BA-C9C2AAD1C27E}" srcId="{2885B713-13B4-42FB-B0B6-BB83DEB1BA27}" destId="{AA15E137-D434-4BD5-9123-F7F355DA7883}" srcOrd="1" destOrd="0" parTransId="{A79027DF-EEAF-4022-885E-D1987DAC0EFD}" sibTransId="{3ECB4173-10CC-4649-AB16-D345C5BF19F1}"/>
    <dgm:cxn modelId="{C3AE7B42-139E-4AF3-815F-3AEB7E052BCC}" srcId="{3F623552-F0E2-430B-8D7D-884303E56462}" destId="{A5E6EE1D-46C0-4483-805A-5ECA9738A927}" srcOrd="4" destOrd="0" parTransId="{CDF3ACC2-B373-4B3A-A2FE-D52986BA4B01}" sibTransId="{43A8FB27-9D70-411C-A93E-AFD7C0788CE8}"/>
    <dgm:cxn modelId="{3F4739DD-88A3-4100-971E-A5ECFE269AD6}" srcId="{3F623552-F0E2-430B-8D7D-884303E56462}" destId="{CEA70634-ECF5-4EBB-9677-43A96BE329ED}" srcOrd="6" destOrd="0" parTransId="{28898020-5E4E-415B-9CFE-07A9BD77CC6C}" sibTransId="{E8B381E2-A997-4333-98AC-DCED3818AF20}"/>
    <dgm:cxn modelId="{750C2FE2-EE6D-48CD-8EAB-AAA7D198E7FE}" type="presOf" srcId="{283ABBA1-C86F-4F4C-8C18-90505BF54193}" destId="{522A7385-7E87-4F8C-B372-5C0B9CF7A715}" srcOrd="0" destOrd="0" presId="urn:microsoft.com/office/officeart/2005/8/layout/chevron2"/>
    <dgm:cxn modelId="{90FA53BC-DC8D-472C-A180-1CC9C83E2134}" type="presOf" srcId="{CB5CF1DD-84BD-4602-88D5-E4DAD61B4F08}" destId="{A84A7B1D-6DAC-441E-A3B1-D8F7F9725627}" srcOrd="0" destOrd="1" presId="urn:microsoft.com/office/officeart/2005/8/layout/chevron2"/>
    <dgm:cxn modelId="{712302FC-26F6-4D53-8AF1-CA10FE6C23D6}" type="presOf" srcId="{A5E6EE1D-46C0-4483-805A-5ECA9738A927}" destId="{5E94C82D-0555-49BF-BEF5-F16CCA9DDD6F}" srcOrd="0" destOrd="0" presId="urn:microsoft.com/office/officeart/2005/8/layout/chevron2"/>
    <dgm:cxn modelId="{8B2D1161-D489-4F93-A2E2-39DF111453CE}" srcId="{2B9117A7-9D50-4901-A457-2551FC386BDC}" destId="{4B208FDC-4C0C-4C84-879D-2BF5A717B091}" srcOrd="0" destOrd="0" parTransId="{A2B24A4E-34F8-4C52-8F36-E3A714F03A3F}" sibTransId="{1FDD4E25-D3AF-4761-A8F1-072079653CB2}"/>
    <dgm:cxn modelId="{8A50E95A-CEC1-4A3B-968C-6EE0A860D4C8}" type="presOf" srcId="{F791B8D0-1E8B-428E-88B5-BA44DDCC5B4B}" destId="{847C2917-AA50-4366-A695-245608E21071}" srcOrd="0" destOrd="0" presId="urn:microsoft.com/office/officeart/2005/8/layout/chevron2"/>
    <dgm:cxn modelId="{C8861FA7-F2D4-48A1-B3A9-9E6D6C4B4859}" type="presOf" srcId="{50881B6E-82FD-48E1-8BB6-811E209AD2D0}" destId="{BF183A44-65CC-46CD-B1AA-58ADFB77B944}" srcOrd="0" destOrd="0" presId="urn:microsoft.com/office/officeart/2005/8/layout/chevron2"/>
    <dgm:cxn modelId="{AE592314-A001-4CEA-8512-980F31057AF7}" type="presOf" srcId="{B7C8D42B-1E1C-4809-95AF-D6C5F7392230}" destId="{A84A7B1D-6DAC-441E-A3B1-D8F7F9725627}" srcOrd="0" destOrd="0" presId="urn:microsoft.com/office/officeart/2005/8/layout/chevron2"/>
    <dgm:cxn modelId="{C59C9D81-8A4C-4DCB-A96C-7330E30E5E5F}" type="presOf" srcId="{AA15E137-D434-4BD5-9123-F7F355DA7883}" destId="{0BD6EBFD-39FD-40FD-8C98-AB3CFB53A584}" srcOrd="0" destOrd="1" presId="urn:microsoft.com/office/officeart/2005/8/layout/chevron2"/>
    <dgm:cxn modelId="{DD7E30CF-E654-48AA-AE2A-5254DE8B3346}" srcId="{2885B713-13B4-42FB-B0B6-BB83DEB1BA27}" destId="{BB983CDD-24D1-4960-9F94-A9D02A53D3BA}" srcOrd="0" destOrd="0" parTransId="{FBB5427B-08D6-4649-B6D1-25ABE16B9618}" sibTransId="{A2EC5E50-4469-4A6F-BDCC-0C0226160D23}"/>
    <dgm:cxn modelId="{00C3302E-3BC1-4A15-BD5A-49FA3F76953D}" type="presOf" srcId="{BB983CDD-24D1-4960-9F94-A9D02A53D3BA}" destId="{0BD6EBFD-39FD-40FD-8C98-AB3CFB53A584}" srcOrd="0" destOrd="0" presId="urn:microsoft.com/office/officeart/2005/8/layout/chevron2"/>
    <dgm:cxn modelId="{B08FFC3A-0601-4B40-96BA-F46FD778E32D}" type="presOf" srcId="{828AC99D-9ED5-419C-B341-CA132EE49F78}" destId="{3CF6A040-A363-494F-8A62-0532D0453A91}" srcOrd="0" destOrd="1" presId="urn:microsoft.com/office/officeart/2005/8/layout/chevron2"/>
    <dgm:cxn modelId="{1FDD71BE-49C3-4CD1-B379-98DA4535CB2F}" srcId="{3F623552-F0E2-430B-8D7D-884303E56462}" destId="{97C09BB0-B9B6-4747-9A14-465F9A8D0FCB}" srcOrd="3" destOrd="0" parTransId="{A9AB297F-ECFE-4D2D-91A0-0A827147A87B}" sibTransId="{36593DBE-08CF-4FB1-9194-121961CD07A9}"/>
    <dgm:cxn modelId="{A2A928A4-6361-4E1B-9AF3-C50FAB6270A1}" type="presOf" srcId="{1FE8BBF7-1751-4C45-A93D-E7E3BBF30180}" destId="{83E820F0-0295-43F0-82ED-91A5FD27ABE0}" srcOrd="0" destOrd="1" presId="urn:microsoft.com/office/officeart/2005/8/layout/chevron2"/>
    <dgm:cxn modelId="{22E36192-846A-4224-BE30-261F9335F174}" type="presOf" srcId="{C89E50AB-C7F2-436C-A38D-E19845F7FBC7}" destId="{E02C13C5-80F4-4038-AF4F-28E4F7F0425B}" srcOrd="0" destOrd="1" presId="urn:microsoft.com/office/officeart/2005/8/layout/chevron2"/>
    <dgm:cxn modelId="{E7B6C740-90A4-4422-9810-C328C4E6336A}" srcId="{A5E6EE1D-46C0-4483-805A-5ECA9738A927}" destId="{C89E50AB-C7F2-436C-A38D-E19845F7FBC7}" srcOrd="1" destOrd="0" parTransId="{4F9B0216-385C-44E6-95B0-B26C026C50D9}" sibTransId="{D8CAC787-F915-4998-9607-B82A8DCA48B4}"/>
    <dgm:cxn modelId="{23CE4A8D-2B0E-457D-8375-3FD3B712E77B}" srcId="{1172BDF4-1B56-4D03-A51D-8A0C47A11310}" destId="{1FE8BBF7-1751-4C45-A93D-E7E3BBF30180}" srcOrd="1" destOrd="0" parTransId="{FFC2771D-7BDA-466D-B44E-79F23C4832B4}" sibTransId="{03623B00-C9B1-4A56-ABBF-F750AEFE2E02}"/>
    <dgm:cxn modelId="{87707690-82A4-45A7-A7B3-1CDA779482AD}" srcId="{2B9117A7-9D50-4901-A457-2551FC386BDC}" destId="{62424D82-BE2D-4861-9755-7090CDB42412}" srcOrd="1" destOrd="0" parTransId="{1F3D9A37-193A-4D04-A798-F2E154DA309A}" sibTransId="{7C0FE057-5186-4786-BCD2-B5C27963A5AC}"/>
    <dgm:cxn modelId="{4881B557-CEBF-4663-B833-E82DB0D463D9}" srcId="{CEA70634-ECF5-4EBB-9677-43A96BE329ED}" destId="{F791B8D0-1E8B-428E-88B5-BA44DDCC5B4B}" srcOrd="0" destOrd="0" parTransId="{FE09FD4E-2D8F-46F8-B0F5-DC98014563DD}" sibTransId="{1270ACB3-B832-42E5-9A35-BB00FDDEA9E1}"/>
    <dgm:cxn modelId="{10B75548-C0F7-4E63-8C29-A3D78D3B2E6B}" type="presOf" srcId="{A0A51463-1910-47C5-9E3D-0A91673BA372}" destId="{BF183A44-65CC-46CD-B1AA-58ADFB77B944}" srcOrd="0" destOrd="1" presId="urn:microsoft.com/office/officeart/2005/8/layout/chevron2"/>
    <dgm:cxn modelId="{4E586F0E-7EC1-449A-977C-C3711A2BB8C9}" type="presParOf" srcId="{B87A48DF-35C0-4B2E-AB31-1B0A7B36145B}" destId="{07880E15-324F-4518-971D-BB76EDBE4C12}" srcOrd="0" destOrd="0" presId="urn:microsoft.com/office/officeart/2005/8/layout/chevron2"/>
    <dgm:cxn modelId="{EC0CEE0D-3955-4F2D-A88D-051131E33511}" type="presParOf" srcId="{07880E15-324F-4518-971D-BB76EDBE4C12}" destId="{F5DECB2D-292B-468B-AE97-69C7F345EB89}" srcOrd="0" destOrd="0" presId="urn:microsoft.com/office/officeart/2005/8/layout/chevron2"/>
    <dgm:cxn modelId="{6D68AFBC-02FE-40DF-9460-01D30731EBD3}" type="presParOf" srcId="{07880E15-324F-4518-971D-BB76EDBE4C12}" destId="{83E820F0-0295-43F0-82ED-91A5FD27ABE0}" srcOrd="1" destOrd="0" presId="urn:microsoft.com/office/officeart/2005/8/layout/chevron2"/>
    <dgm:cxn modelId="{F966D034-A853-44B8-B30F-62BA566C4EB7}" type="presParOf" srcId="{B87A48DF-35C0-4B2E-AB31-1B0A7B36145B}" destId="{B5750188-BA68-43B6-BE1A-ECD8132D3CF8}" srcOrd="1" destOrd="0" presId="urn:microsoft.com/office/officeart/2005/8/layout/chevron2"/>
    <dgm:cxn modelId="{71F11115-8645-4924-BECD-139DC84F9F39}" type="presParOf" srcId="{B87A48DF-35C0-4B2E-AB31-1B0A7B36145B}" destId="{3C6354DC-CAEA-4C60-986E-267807AAE0B9}" srcOrd="2" destOrd="0" presId="urn:microsoft.com/office/officeart/2005/8/layout/chevron2"/>
    <dgm:cxn modelId="{CAD743D2-C34F-430A-A05F-DD34339FAC3A}" type="presParOf" srcId="{3C6354DC-CAEA-4C60-986E-267807AAE0B9}" destId="{F7CB3EBE-AFB4-49BA-8AC6-2C0384DA08A8}" srcOrd="0" destOrd="0" presId="urn:microsoft.com/office/officeart/2005/8/layout/chevron2"/>
    <dgm:cxn modelId="{D126ED81-2E13-44B3-AA91-C1465696CA01}" type="presParOf" srcId="{3C6354DC-CAEA-4C60-986E-267807AAE0B9}" destId="{A657AEF8-08A3-4E70-B085-07998BEFA502}" srcOrd="1" destOrd="0" presId="urn:microsoft.com/office/officeart/2005/8/layout/chevron2"/>
    <dgm:cxn modelId="{5E05943B-524F-4596-ADAB-BBD2C03B6C0E}" type="presParOf" srcId="{B87A48DF-35C0-4B2E-AB31-1B0A7B36145B}" destId="{256987F7-5D9D-4D46-9C41-1659277FA52E}" srcOrd="3" destOrd="0" presId="urn:microsoft.com/office/officeart/2005/8/layout/chevron2"/>
    <dgm:cxn modelId="{D32F12B7-0E5E-48DD-9C11-69800595E5AA}" type="presParOf" srcId="{B87A48DF-35C0-4B2E-AB31-1B0A7B36145B}" destId="{F9EDAD04-3946-4A33-87C3-F44B3C402C65}" srcOrd="4" destOrd="0" presId="urn:microsoft.com/office/officeart/2005/8/layout/chevron2"/>
    <dgm:cxn modelId="{64611812-5BCD-4D4A-AE15-EDF0904618C0}" type="presParOf" srcId="{F9EDAD04-3946-4A33-87C3-F44B3C402C65}" destId="{C74DCBCF-45B0-4E0E-865C-1FFF299837D9}" srcOrd="0" destOrd="0" presId="urn:microsoft.com/office/officeart/2005/8/layout/chevron2"/>
    <dgm:cxn modelId="{DA65BD4D-1CBD-427C-A51D-EDC03C3A14F1}" type="presParOf" srcId="{F9EDAD04-3946-4A33-87C3-F44B3C402C65}" destId="{0BD6EBFD-39FD-40FD-8C98-AB3CFB53A584}" srcOrd="1" destOrd="0" presId="urn:microsoft.com/office/officeart/2005/8/layout/chevron2"/>
    <dgm:cxn modelId="{DDE16291-AA58-4CB0-AB5A-85F56F321431}" type="presParOf" srcId="{B87A48DF-35C0-4B2E-AB31-1B0A7B36145B}" destId="{FCFE9D92-0FF5-4C2D-9D3D-86D64F481410}" srcOrd="5" destOrd="0" presId="urn:microsoft.com/office/officeart/2005/8/layout/chevron2"/>
    <dgm:cxn modelId="{FE1290C3-16E9-4F51-AF3E-CFCD9DAFEC39}" type="presParOf" srcId="{B87A48DF-35C0-4B2E-AB31-1B0A7B36145B}" destId="{09AD2F18-0E8C-43A9-8E98-FF749629E518}" srcOrd="6" destOrd="0" presId="urn:microsoft.com/office/officeart/2005/8/layout/chevron2"/>
    <dgm:cxn modelId="{4E7618C4-422C-499B-B327-82A40EFA8AE9}" type="presParOf" srcId="{09AD2F18-0E8C-43A9-8E98-FF749629E518}" destId="{C6E0EC7D-2D7F-4313-A107-C5EA99E5AA8A}" srcOrd="0" destOrd="0" presId="urn:microsoft.com/office/officeart/2005/8/layout/chevron2"/>
    <dgm:cxn modelId="{52B1326A-FCC0-4841-8445-61C3AB21FCE0}" type="presParOf" srcId="{09AD2F18-0E8C-43A9-8E98-FF749629E518}" destId="{BF183A44-65CC-46CD-B1AA-58ADFB77B944}" srcOrd="1" destOrd="0" presId="urn:microsoft.com/office/officeart/2005/8/layout/chevron2"/>
    <dgm:cxn modelId="{1AD92D29-AE61-4535-B682-6DBFF7741290}" type="presParOf" srcId="{B87A48DF-35C0-4B2E-AB31-1B0A7B36145B}" destId="{AB28959B-061D-46E3-86A7-013ED67EFBB4}" srcOrd="7" destOrd="0" presId="urn:microsoft.com/office/officeart/2005/8/layout/chevron2"/>
    <dgm:cxn modelId="{689E91A1-0489-4CBE-AB8C-F2E8B1217FD2}" type="presParOf" srcId="{B87A48DF-35C0-4B2E-AB31-1B0A7B36145B}" destId="{2079EBD1-EAA8-471A-AC8E-E729DF8D4B52}" srcOrd="8" destOrd="0" presId="urn:microsoft.com/office/officeart/2005/8/layout/chevron2"/>
    <dgm:cxn modelId="{8D4CD025-4FD2-448D-9B01-674A7C6F758E}" type="presParOf" srcId="{2079EBD1-EAA8-471A-AC8E-E729DF8D4B52}" destId="{5E94C82D-0555-49BF-BEF5-F16CCA9DDD6F}" srcOrd="0" destOrd="0" presId="urn:microsoft.com/office/officeart/2005/8/layout/chevron2"/>
    <dgm:cxn modelId="{EE237856-7AEA-45DB-A289-E244EA9D0330}" type="presParOf" srcId="{2079EBD1-EAA8-471A-AC8E-E729DF8D4B52}" destId="{E02C13C5-80F4-4038-AF4F-28E4F7F0425B}" srcOrd="1" destOrd="0" presId="urn:microsoft.com/office/officeart/2005/8/layout/chevron2"/>
    <dgm:cxn modelId="{3D9E8BC7-3B4F-4163-A44A-E30F9186F1F0}" type="presParOf" srcId="{B87A48DF-35C0-4B2E-AB31-1B0A7B36145B}" destId="{D7761AC9-EA9E-4A02-8EAB-0F0B7DB1CF4F}" srcOrd="9" destOrd="0" presId="urn:microsoft.com/office/officeart/2005/8/layout/chevron2"/>
    <dgm:cxn modelId="{96E3C40B-9AF2-4EDA-AFA3-C8B8FEE4E398}" type="presParOf" srcId="{B87A48DF-35C0-4B2E-AB31-1B0A7B36145B}" destId="{EA97AC5A-F4BB-4436-81C1-483E32FF5CC6}" srcOrd="10" destOrd="0" presId="urn:microsoft.com/office/officeart/2005/8/layout/chevron2"/>
    <dgm:cxn modelId="{A8FE707A-7DB5-49C1-A9C0-72A7AEA6190E}" type="presParOf" srcId="{EA97AC5A-F4BB-4436-81C1-483E32FF5CC6}" destId="{522A7385-7E87-4F8C-B372-5C0B9CF7A715}" srcOrd="0" destOrd="0" presId="urn:microsoft.com/office/officeart/2005/8/layout/chevron2"/>
    <dgm:cxn modelId="{89AC6546-ED27-45F9-ACBE-D920C65A8629}" type="presParOf" srcId="{EA97AC5A-F4BB-4436-81C1-483E32FF5CC6}" destId="{3CF6A040-A363-494F-8A62-0532D0453A91}" srcOrd="1" destOrd="0" presId="urn:microsoft.com/office/officeart/2005/8/layout/chevron2"/>
    <dgm:cxn modelId="{779BCC6B-A9B2-4337-BBF2-605A47A24EFE}" type="presParOf" srcId="{B87A48DF-35C0-4B2E-AB31-1B0A7B36145B}" destId="{2B76E1E5-D06E-487D-8B46-307B591603B0}" srcOrd="11" destOrd="0" presId="urn:microsoft.com/office/officeart/2005/8/layout/chevron2"/>
    <dgm:cxn modelId="{8DE1FFA2-831E-4091-83BE-B1BF5AE87394}" type="presParOf" srcId="{B87A48DF-35C0-4B2E-AB31-1B0A7B36145B}" destId="{6C6B5BF5-4D11-4C4B-96C5-F178955C5425}" srcOrd="12" destOrd="0" presId="urn:microsoft.com/office/officeart/2005/8/layout/chevron2"/>
    <dgm:cxn modelId="{9B2D699D-4F43-41D4-B2EF-DA207F190E71}" type="presParOf" srcId="{6C6B5BF5-4D11-4C4B-96C5-F178955C5425}" destId="{C21A1A35-EF02-4FEB-8E06-8333D72A5859}" srcOrd="0" destOrd="0" presId="urn:microsoft.com/office/officeart/2005/8/layout/chevron2"/>
    <dgm:cxn modelId="{41903FD2-9ECB-4F9F-9482-34F75CD1F269}" type="presParOf" srcId="{6C6B5BF5-4D11-4C4B-96C5-F178955C5425}" destId="{847C2917-AA50-4366-A695-245608E21071}" srcOrd="1" destOrd="0" presId="urn:microsoft.com/office/officeart/2005/8/layout/chevron2"/>
    <dgm:cxn modelId="{00FF728A-8994-474E-B490-7EBB0C1CA2AA}" type="presParOf" srcId="{B87A48DF-35C0-4B2E-AB31-1B0A7B36145B}" destId="{5F3266F1-2A68-4944-AF2B-A84661EF8056}" srcOrd="13" destOrd="0" presId="urn:microsoft.com/office/officeart/2005/8/layout/chevron2"/>
    <dgm:cxn modelId="{A59B4338-80EC-4A9C-9142-958153734648}" type="presParOf" srcId="{B87A48DF-35C0-4B2E-AB31-1B0A7B36145B}" destId="{885458E9-8CB6-4E6F-A351-3840F51EF81C}" srcOrd="14" destOrd="0" presId="urn:microsoft.com/office/officeart/2005/8/layout/chevron2"/>
    <dgm:cxn modelId="{D6037838-2082-420F-AB15-ADDFBEF4BDD2}" type="presParOf" srcId="{885458E9-8CB6-4E6F-A351-3840F51EF81C}" destId="{82A1B482-6775-4B6F-A244-C78BD77142DD}" srcOrd="0" destOrd="0" presId="urn:microsoft.com/office/officeart/2005/8/layout/chevron2"/>
    <dgm:cxn modelId="{4D91E3E1-6523-4FC6-B232-00831C2B9952}" type="presParOf" srcId="{885458E9-8CB6-4E6F-A351-3840F51EF81C}" destId="{A84A7B1D-6DAC-441E-A3B1-D8F7F972562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E59151-4745-4115-A330-C824524D7517}" type="doc">
      <dgm:prSet loTypeId="urn:microsoft.com/office/officeart/2005/8/layout/hList6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es-CR"/>
        </a:p>
      </dgm:t>
    </dgm:pt>
    <dgm:pt modelId="{C0D7BBBC-6641-4001-A4C1-599C8F64FBB4}">
      <dgm:prSet phldrT="[Texto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2000" b="1" dirty="0" smtClean="0"/>
            <a:t>I:  IMAS: </a:t>
          </a:r>
          <a:r>
            <a:rPr lang="es-CR" sz="2000" dirty="0" smtClean="0"/>
            <a:t> Desarrollo Organizacional, Empresarial, Asociativo y Comunitario</a:t>
          </a:r>
        </a:p>
        <a:p>
          <a:pPr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CR" sz="2000" b="1" dirty="0"/>
        </a:p>
      </dgm:t>
    </dgm:pt>
    <dgm:pt modelId="{5A6808E9-FC31-4786-853A-6BE13C6ADE88}" type="parTrans" cxnId="{C415765D-EC6D-4FF7-B92C-DBF217AFAA1A}">
      <dgm:prSet/>
      <dgm:spPr/>
      <dgm:t>
        <a:bodyPr/>
        <a:lstStyle/>
        <a:p>
          <a:endParaRPr lang="es-CR"/>
        </a:p>
      </dgm:t>
    </dgm:pt>
    <dgm:pt modelId="{910DB2E7-3F1F-446B-967A-3D07A8E6B600}" type="sibTrans" cxnId="{C415765D-EC6D-4FF7-B92C-DBF217AFAA1A}">
      <dgm:prSet/>
      <dgm:spPr/>
      <dgm:t>
        <a:bodyPr/>
        <a:lstStyle/>
        <a:p>
          <a:endParaRPr lang="es-CR"/>
        </a:p>
      </dgm:t>
    </dgm:pt>
    <dgm:pt modelId="{A4CB2175-6781-4EB3-8D32-41CF3886431C}">
      <dgm:prSet phldrT="[Texto]" custT="1"/>
      <dgm:spPr/>
      <dgm:t>
        <a:bodyPr/>
        <a:lstStyle/>
        <a:p>
          <a:pPr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R" sz="2000" b="1" dirty="0" smtClean="0"/>
            <a:t>III. </a:t>
          </a:r>
          <a:r>
            <a:rPr lang="es-CR" sz="1800" b="1" dirty="0" smtClean="0"/>
            <a:t>SECTOR AGROPECUARIO </a:t>
          </a:r>
        </a:p>
        <a:p>
          <a:pPr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R" sz="1800" b="1" dirty="0" smtClean="0"/>
            <a:t>- SENARA:</a:t>
          </a:r>
        </a:p>
        <a:p>
          <a:pPr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R" sz="1800" dirty="0" smtClean="0"/>
            <a:t>Distrito de Riego Arenal –Tempisque.</a:t>
          </a:r>
          <a:endParaRPr lang="es-CR" sz="1800" b="1" dirty="0"/>
        </a:p>
      </dgm:t>
    </dgm:pt>
    <dgm:pt modelId="{FA9C4F97-2910-478A-8C2C-C7126FE82B50}" type="parTrans" cxnId="{34F51DD1-B1CE-4DFE-9EDA-BFF134F021E5}">
      <dgm:prSet/>
      <dgm:spPr/>
      <dgm:t>
        <a:bodyPr/>
        <a:lstStyle/>
        <a:p>
          <a:endParaRPr lang="es-CR"/>
        </a:p>
      </dgm:t>
    </dgm:pt>
    <dgm:pt modelId="{8D18B3CF-E384-4500-95D4-D185334941DF}" type="sibTrans" cxnId="{34F51DD1-B1CE-4DFE-9EDA-BFF134F021E5}">
      <dgm:prSet/>
      <dgm:spPr/>
      <dgm:t>
        <a:bodyPr/>
        <a:lstStyle/>
        <a:p>
          <a:endParaRPr lang="es-CR"/>
        </a:p>
      </dgm:t>
    </dgm:pt>
    <dgm:pt modelId="{2EF99286-B1A6-4886-9781-3EE22EAB0C0C}">
      <dgm:prSet phldrT="[Texto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s-CR" sz="1800" b="1" dirty="0" smtClean="0"/>
            <a:t>IV. MEP: Apoyo a la gestión pedagógica de centros educativos con orientación inclusiva. </a:t>
          </a:r>
          <a:endParaRPr lang="es-CR" sz="1800" b="1" dirty="0"/>
        </a:p>
      </dgm:t>
    </dgm:pt>
    <dgm:pt modelId="{D31604E6-D6D3-4066-9BBE-7D79AA983E10}" type="parTrans" cxnId="{A7C0E9D4-D336-4F15-AEE1-992BC230BBA7}">
      <dgm:prSet/>
      <dgm:spPr/>
      <dgm:t>
        <a:bodyPr/>
        <a:lstStyle/>
        <a:p>
          <a:endParaRPr lang="es-CR"/>
        </a:p>
      </dgm:t>
    </dgm:pt>
    <dgm:pt modelId="{D94F9C70-86F1-4330-8010-E793E3126346}" type="sibTrans" cxnId="{A7C0E9D4-D336-4F15-AEE1-992BC230BBA7}">
      <dgm:prSet/>
      <dgm:spPr/>
      <dgm:t>
        <a:bodyPr/>
        <a:lstStyle/>
        <a:p>
          <a:endParaRPr lang="es-CR"/>
        </a:p>
      </dgm:t>
    </dgm:pt>
    <dgm:pt modelId="{F2069864-0872-4F70-995F-D0FB53D0F4EC}">
      <dgm:prSet phldrT="[Texto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s-CR" sz="2000" b="1" dirty="0" smtClean="0"/>
            <a:t>II. MIDEPLAN: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PA" sz="1400" b="1" dirty="0" smtClean="0"/>
            <a:t>Estudio evaluativo del diseño metodológico y proceso de elaboración del PND 2011-2014  y propuestas para el PND 2015-2018</a:t>
          </a:r>
          <a:endParaRPr lang="es-CR" sz="1400" b="1" dirty="0"/>
        </a:p>
      </dgm:t>
    </dgm:pt>
    <dgm:pt modelId="{C60076B0-5389-40B5-9E9A-B9C85E6DBCE5}" type="parTrans" cxnId="{4D3C527B-8051-42E4-B0F4-EE8C4EE7A714}">
      <dgm:prSet/>
      <dgm:spPr/>
      <dgm:t>
        <a:bodyPr/>
        <a:lstStyle/>
        <a:p>
          <a:endParaRPr lang="es-CR"/>
        </a:p>
      </dgm:t>
    </dgm:pt>
    <dgm:pt modelId="{C95CB1DC-5DAF-481D-958E-F66BC64E1B99}" type="sibTrans" cxnId="{4D3C527B-8051-42E4-B0F4-EE8C4EE7A714}">
      <dgm:prSet/>
      <dgm:spPr/>
      <dgm:t>
        <a:bodyPr/>
        <a:lstStyle/>
        <a:p>
          <a:endParaRPr lang="es-CR"/>
        </a:p>
      </dgm:t>
    </dgm:pt>
    <dgm:pt modelId="{68A631E2-68EF-459A-AF90-AC66B3BA2989}" type="pres">
      <dgm:prSet presAssocID="{A6E59151-4745-4115-A330-C824524D75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131DAB9C-1DF6-4771-9C2E-777C2DA72B37}" type="pres">
      <dgm:prSet presAssocID="{C0D7BBBC-6641-4001-A4C1-599C8F64FBB4}" presName="node" presStyleLbl="node1" presStyleIdx="0" presStyleCnt="4" custLinFactNeighborX="5725" custLinFactNeighborY="63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CD4DF6D-37BF-4D18-B503-74D521ADAD00}" type="pres">
      <dgm:prSet presAssocID="{910DB2E7-3F1F-446B-967A-3D07A8E6B600}" presName="sibTrans" presStyleCnt="0"/>
      <dgm:spPr/>
      <dgm:t>
        <a:bodyPr/>
        <a:lstStyle/>
        <a:p>
          <a:endParaRPr lang="es-CR"/>
        </a:p>
      </dgm:t>
    </dgm:pt>
    <dgm:pt modelId="{51996939-C5BE-493C-9390-1D52F7A071C3}" type="pres">
      <dgm:prSet presAssocID="{F2069864-0872-4F70-995F-D0FB53D0F4E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154490C-90CB-4084-B7DF-ECAC8883700A}" type="pres">
      <dgm:prSet presAssocID="{C95CB1DC-5DAF-481D-958E-F66BC64E1B99}" presName="sibTrans" presStyleCnt="0"/>
      <dgm:spPr/>
      <dgm:t>
        <a:bodyPr/>
        <a:lstStyle/>
        <a:p>
          <a:endParaRPr lang="es-CR"/>
        </a:p>
      </dgm:t>
    </dgm:pt>
    <dgm:pt modelId="{EE14554B-8BB7-4E25-A77A-B7E1F9C5CB70}" type="pres">
      <dgm:prSet presAssocID="{A4CB2175-6781-4EB3-8D32-41CF3886431C}" presName="node" presStyleLbl="node1" presStyleIdx="2" presStyleCnt="4" custLinFactNeighborX="-7769" custLinFactNeighborY="1259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D8AF5CF-4831-4312-AD5F-BCDF62EAEC53}" type="pres">
      <dgm:prSet presAssocID="{8D18B3CF-E384-4500-95D4-D185334941DF}" presName="sibTrans" presStyleCnt="0"/>
      <dgm:spPr/>
      <dgm:t>
        <a:bodyPr/>
        <a:lstStyle/>
        <a:p>
          <a:endParaRPr lang="es-CR"/>
        </a:p>
      </dgm:t>
    </dgm:pt>
    <dgm:pt modelId="{8DE1FB0A-EA7E-4795-BC92-10CAC551FCF9}" type="pres">
      <dgm:prSet presAssocID="{2EF99286-B1A6-4886-9781-3EE22EAB0C0C}" presName="node" presStyleLbl="node1" presStyleIdx="3" presStyleCnt="4" custLinFactNeighborX="12766" custLinFactNeighborY="3139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C92A6CF3-D3A1-4511-9408-494BD442FF46}" type="presOf" srcId="{A4CB2175-6781-4EB3-8D32-41CF3886431C}" destId="{EE14554B-8BB7-4E25-A77A-B7E1F9C5CB70}" srcOrd="0" destOrd="0" presId="urn:microsoft.com/office/officeart/2005/8/layout/hList6"/>
    <dgm:cxn modelId="{D20D0E42-843A-4858-B035-A52397BF8B5F}" type="presOf" srcId="{F2069864-0872-4F70-995F-D0FB53D0F4EC}" destId="{51996939-C5BE-493C-9390-1D52F7A071C3}" srcOrd="0" destOrd="0" presId="urn:microsoft.com/office/officeart/2005/8/layout/hList6"/>
    <dgm:cxn modelId="{428FAE4C-BA5B-4559-8BD5-A7A77EEFBBE6}" type="presOf" srcId="{A6E59151-4745-4115-A330-C824524D7517}" destId="{68A631E2-68EF-459A-AF90-AC66B3BA2989}" srcOrd="0" destOrd="0" presId="urn:microsoft.com/office/officeart/2005/8/layout/hList6"/>
    <dgm:cxn modelId="{C415765D-EC6D-4FF7-B92C-DBF217AFAA1A}" srcId="{A6E59151-4745-4115-A330-C824524D7517}" destId="{C0D7BBBC-6641-4001-A4C1-599C8F64FBB4}" srcOrd="0" destOrd="0" parTransId="{5A6808E9-FC31-4786-853A-6BE13C6ADE88}" sibTransId="{910DB2E7-3F1F-446B-967A-3D07A8E6B600}"/>
    <dgm:cxn modelId="{A7C0E9D4-D336-4F15-AEE1-992BC230BBA7}" srcId="{A6E59151-4745-4115-A330-C824524D7517}" destId="{2EF99286-B1A6-4886-9781-3EE22EAB0C0C}" srcOrd="3" destOrd="0" parTransId="{D31604E6-D6D3-4066-9BBE-7D79AA983E10}" sibTransId="{D94F9C70-86F1-4330-8010-E793E3126346}"/>
    <dgm:cxn modelId="{34F51DD1-B1CE-4DFE-9EDA-BFF134F021E5}" srcId="{A6E59151-4745-4115-A330-C824524D7517}" destId="{A4CB2175-6781-4EB3-8D32-41CF3886431C}" srcOrd="2" destOrd="0" parTransId="{FA9C4F97-2910-478A-8C2C-C7126FE82B50}" sibTransId="{8D18B3CF-E384-4500-95D4-D185334941DF}"/>
    <dgm:cxn modelId="{131A423F-3B65-4FB5-8132-9BEF213C457D}" type="presOf" srcId="{C0D7BBBC-6641-4001-A4C1-599C8F64FBB4}" destId="{131DAB9C-1DF6-4771-9C2E-777C2DA72B37}" srcOrd="0" destOrd="0" presId="urn:microsoft.com/office/officeart/2005/8/layout/hList6"/>
    <dgm:cxn modelId="{4D3C527B-8051-42E4-B0F4-EE8C4EE7A714}" srcId="{A6E59151-4745-4115-A330-C824524D7517}" destId="{F2069864-0872-4F70-995F-D0FB53D0F4EC}" srcOrd="1" destOrd="0" parTransId="{C60076B0-5389-40B5-9E9A-B9C85E6DBCE5}" sibTransId="{C95CB1DC-5DAF-481D-958E-F66BC64E1B99}"/>
    <dgm:cxn modelId="{91F30922-21DA-4506-AF8F-B831609BEE8E}" type="presOf" srcId="{2EF99286-B1A6-4886-9781-3EE22EAB0C0C}" destId="{8DE1FB0A-EA7E-4795-BC92-10CAC551FCF9}" srcOrd="0" destOrd="0" presId="urn:microsoft.com/office/officeart/2005/8/layout/hList6"/>
    <dgm:cxn modelId="{4D5FE805-AB26-45FF-AFAC-37623F2FF092}" type="presParOf" srcId="{68A631E2-68EF-459A-AF90-AC66B3BA2989}" destId="{131DAB9C-1DF6-4771-9C2E-777C2DA72B37}" srcOrd="0" destOrd="0" presId="urn:microsoft.com/office/officeart/2005/8/layout/hList6"/>
    <dgm:cxn modelId="{6E0CA2DF-ACC1-4AC2-B754-788EA7FB4DE4}" type="presParOf" srcId="{68A631E2-68EF-459A-AF90-AC66B3BA2989}" destId="{2CD4DF6D-37BF-4D18-B503-74D521ADAD00}" srcOrd="1" destOrd="0" presId="urn:microsoft.com/office/officeart/2005/8/layout/hList6"/>
    <dgm:cxn modelId="{6EB6C1BE-4FB9-44DE-8BAC-49920FBE56A6}" type="presParOf" srcId="{68A631E2-68EF-459A-AF90-AC66B3BA2989}" destId="{51996939-C5BE-493C-9390-1D52F7A071C3}" srcOrd="2" destOrd="0" presId="urn:microsoft.com/office/officeart/2005/8/layout/hList6"/>
    <dgm:cxn modelId="{58CF5540-5F91-4ADC-BC41-E0BEE616578A}" type="presParOf" srcId="{68A631E2-68EF-459A-AF90-AC66B3BA2989}" destId="{6154490C-90CB-4084-B7DF-ECAC8883700A}" srcOrd="3" destOrd="0" presId="urn:microsoft.com/office/officeart/2005/8/layout/hList6"/>
    <dgm:cxn modelId="{0B4A2FE8-7FED-4679-A71D-CD388D7B173B}" type="presParOf" srcId="{68A631E2-68EF-459A-AF90-AC66B3BA2989}" destId="{EE14554B-8BB7-4E25-A77A-B7E1F9C5CB70}" srcOrd="4" destOrd="0" presId="urn:microsoft.com/office/officeart/2005/8/layout/hList6"/>
    <dgm:cxn modelId="{42C5D6F8-3F72-41D9-BBD6-D355CD00F3FA}" type="presParOf" srcId="{68A631E2-68EF-459A-AF90-AC66B3BA2989}" destId="{DD8AF5CF-4831-4312-AD5F-BCDF62EAEC53}" srcOrd="5" destOrd="0" presId="urn:microsoft.com/office/officeart/2005/8/layout/hList6"/>
    <dgm:cxn modelId="{D3021BDE-E8D1-4F47-A8E8-13649E2B1820}" type="presParOf" srcId="{68A631E2-68EF-459A-AF90-AC66B3BA2989}" destId="{8DE1FB0A-EA7E-4795-BC92-10CAC551FCF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6E59151-4745-4115-A330-C824524D751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C0D7BBBC-6641-4001-A4C1-599C8F64FBB4}">
      <dgm:prSet phldrT="[Texto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 smtClean="0"/>
            <a:t>I Etapa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 smtClean="0"/>
            <a:t>Programación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s-CR" sz="1000" b="0" dirty="0"/>
        </a:p>
      </dgm:t>
    </dgm:pt>
    <dgm:pt modelId="{5A6808E9-FC31-4786-853A-6BE13C6ADE88}" type="parTrans" cxnId="{C415765D-EC6D-4FF7-B92C-DBF217AFAA1A}">
      <dgm:prSet/>
      <dgm:spPr/>
      <dgm:t>
        <a:bodyPr/>
        <a:lstStyle/>
        <a:p>
          <a:endParaRPr lang="es-CR"/>
        </a:p>
      </dgm:t>
    </dgm:pt>
    <dgm:pt modelId="{910DB2E7-3F1F-446B-967A-3D07A8E6B600}" type="sibTrans" cxnId="{C415765D-EC6D-4FF7-B92C-DBF217AFAA1A}">
      <dgm:prSet/>
      <dgm:spPr/>
      <dgm:t>
        <a:bodyPr/>
        <a:lstStyle/>
        <a:p>
          <a:endParaRPr lang="es-CR"/>
        </a:p>
      </dgm:t>
    </dgm:pt>
    <dgm:pt modelId="{A4CB2175-6781-4EB3-8D32-41CF3886431C}">
      <dgm:prSet phldrT="[Texto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es-MX" sz="1800" b="0" dirty="0" smtClean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 smtClean="0"/>
            <a:t>III Etapa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 smtClean="0"/>
            <a:t>Ejecución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s-CR" sz="800" b="0" dirty="0"/>
        </a:p>
      </dgm:t>
    </dgm:pt>
    <dgm:pt modelId="{FA9C4F97-2910-478A-8C2C-C7126FE82B50}" type="parTrans" cxnId="{34F51DD1-B1CE-4DFE-9EDA-BFF134F021E5}">
      <dgm:prSet/>
      <dgm:spPr/>
      <dgm:t>
        <a:bodyPr/>
        <a:lstStyle/>
        <a:p>
          <a:endParaRPr lang="es-CR"/>
        </a:p>
      </dgm:t>
    </dgm:pt>
    <dgm:pt modelId="{8D18B3CF-E384-4500-95D4-D185334941DF}" type="sibTrans" cxnId="{34F51DD1-B1CE-4DFE-9EDA-BFF134F021E5}">
      <dgm:prSet/>
      <dgm:spPr/>
      <dgm:t>
        <a:bodyPr/>
        <a:lstStyle/>
        <a:p>
          <a:endParaRPr lang="es-CR"/>
        </a:p>
      </dgm:t>
    </dgm:pt>
    <dgm:pt modelId="{2EF99286-B1A6-4886-9781-3EE22EAB0C0C}">
      <dgm:prSet phldrT="[Texto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es-MX" sz="1800" b="0" dirty="0" smtClean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 smtClean="0"/>
            <a:t>IV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ES" altLang="es-CR" sz="1800" b="0" dirty="0" smtClean="0"/>
            <a:t>Socialización de los resultados y seguimiento a las recomendaciones </a:t>
          </a:r>
          <a:r>
            <a:rPr lang="es-MX" altLang="es-CR" sz="1800" b="0" dirty="0" smtClean="0"/>
            <a:t>y lecciones aprendidas</a:t>
          </a:r>
          <a:endParaRPr lang="es-MX" sz="1800" b="0" dirty="0" smtClean="0"/>
        </a:p>
        <a:p>
          <a:pPr algn="ctr">
            <a:lnSpc>
              <a:spcPct val="100000"/>
            </a:lnSpc>
            <a:spcAft>
              <a:spcPts val="0"/>
            </a:spcAft>
          </a:pPr>
          <a:endParaRPr lang="es-CR" sz="1600" b="0" dirty="0"/>
        </a:p>
      </dgm:t>
    </dgm:pt>
    <dgm:pt modelId="{D31604E6-D6D3-4066-9BBE-7D79AA983E10}" type="parTrans" cxnId="{A7C0E9D4-D336-4F15-AEE1-992BC230BBA7}">
      <dgm:prSet/>
      <dgm:spPr/>
      <dgm:t>
        <a:bodyPr/>
        <a:lstStyle/>
        <a:p>
          <a:endParaRPr lang="es-CR"/>
        </a:p>
      </dgm:t>
    </dgm:pt>
    <dgm:pt modelId="{D94F9C70-86F1-4330-8010-E793E3126346}" type="sibTrans" cxnId="{A7C0E9D4-D336-4F15-AEE1-992BC230BBA7}">
      <dgm:prSet/>
      <dgm:spPr/>
      <dgm:t>
        <a:bodyPr/>
        <a:lstStyle/>
        <a:p>
          <a:endParaRPr lang="es-CR"/>
        </a:p>
      </dgm:t>
    </dgm:pt>
    <dgm:pt modelId="{F2069864-0872-4F70-995F-D0FB53D0F4EC}">
      <dgm:prSet phldrT="[Texto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 smtClean="0"/>
            <a:t>II Etapa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 smtClean="0"/>
            <a:t>Diseño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s-CR" sz="900" b="0" dirty="0"/>
        </a:p>
      </dgm:t>
    </dgm:pt>
    <dgm:pt modelId="{C60076B0-5389-40B5-9E9A-B9C85E6DBCE5}" type="parTrans" cxnId="{4D3C527B-8051-42E4-B0F4-EE8C4EE7A714}">
      <dgm:prSet/>
      <dgm:spPr/>
      <dgm:t>
        <a:bodyPr/>
        <a:lstStyle/>
        <a:p>
          <a:endParaRPr lang="es-CR"/>
        </a:p>
      </dgm:t>
    </dgm:pt>
    <dgm:pt modelId="{C95CB1DC-5DAF-481D-958E-F66BC64E1B99}" type="sibTrans" cxnId="{4D3C527B-8051-42E4-B0F4-EE8C4EE7A714}">
      <dgm:prSet/>
      <dgm:spPr/>
      <dgm:t>
        <a:bodyPr/>
        <a:lstStyle/>
        <a:p>
          <a:endParaRPr lang="es-CR"/>
        </a:p>
      </dgm:t>
    </dgm:pt>
    <dgm:pt modelId="{68A631E2-68EF-459A-AF90-AC66B3BA2989}" type="pres">
      <dgm:prSet presAssocID="{A6E59151-4745-4115-A330-C824524D75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131DAB9C-1DF6-4771-9C2E-777C2DA72B37}" type="pres">
      <dgm:prSet presAssocID="{C0D7BBBC-6641-4001-A4C1-599C8F64FBB4}" presName="node" presStyleLbl="node1" presStyleIdx="0" presStyleCnt="4" custLinFactNeighborX="5064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CD4DF6D-37BF-4D18-B503-74D521ADAD00}" type="pres">
      <dgm:prSet presAssocID="{910DB2E7-3F1F-446B-967A-3D07A8E6B600}" presName="sibTrans" presStyleCnt="0"/>
      <dgm:spPr/>
      <dgm:t>
        <a:bodyPr/>
        <a:lstStyle/>
        <a:p>
          <a:endParaRPr lang="es-UY"/>
        </a:p>
      </dgm:t>
    </dgm:pt>
    <dgm:pt modelId="{51996939-C5BE-493C-9390-1D52F7A071C3}" type="pres">
      <dgm:prSet presAssocID="{F2069864-0872-4F70-995F-D0FB53D0F4EC}" presName="node" presStyleLbl="node1" presStyleIdx="1" presStyleCnt="4" custLinFactNeighborX="5064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154490C-90CB-4084-B7DF-ECAC8883700A}" type="pres">
      <dgm:prSet presAssocID="{C95CB1DC-5DAF-481D-958E-F66BC64E1B99}" presName="sibTrans" presStyleCnt="0"/>
      <dgm:spPr/>
      <dgm:t>
        <a:bodyPr/>
        <a:lstStyle/>
        <a:p>
          <a:endParaRPr lang="es-UY"/>
        </a:p>
      </dgm:t>
    </dgm:pt>
    <dgm:pt modelId="{EE14554B-8BB7-4E25-A77A-B7E1F9C5CB70}" type="pres">
      <dgm:prSet presAssocID="{A4CB2175-6781-4EB3-8D32-41CF3886431C}" presName="node" presStyleLbl="node1" presStyleIdx="2" presStyleCnt="4" custLinFactNeighborX="5064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D8AF5CF-4831-4312-AD5F-BCDF62EAEC53}" type="pres">
      <dgm:prSet presAssocID="{8D18B3CF-E384-4500-95D4-D185334941DF}" presName="sibTrans" presStyleCnt="0"/>
      <dgm:spPr/>
      <dgm:t>
        <a:bodyPr/>
        <a:lstStyle/>
        <a:p>
          <a:endParaRPr lang="es-UY"/>
        </a:p>
      </dgm:t>
    </dgm:pt>
    <dgm:pt modelId="{8DE1FB0A-EA7E-4795-BC92-10CAC551FCF9}" type="pres">
      <dgm:prSet presAssocID="{2EF99286-B1A6-4886-9781-3EE22EAB0C0C}" presName="node" presStyleLbl="node1" presStyleIdx="3" presStyleCnt="4" custLinFactNeighborX="5168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D2431385-F8FE-48E3-A00C-465B89A3C6BB}" type="presOf" srcId="{2EF99286-B1A6-4886-9781-3EE22EAB0C0C}" destId="{8DE1FB0A-EA7E-4795-BC92-10CAC551FCF9}" srcOrd="0" destOrd="0" presId="urn:microsoft.com/office/officeart/2005/8/layout/hList6"/>
    <dgm:cxn modelId="{0E8BD9A8-B80F-40E0-943F-19B2AD2A3BEE}" type="presOf" srcId="{F2069864-0872-4F70-995F-D0FB53D0F4EC}" destId="{51996939-C5BE-493C-9390-1D52F7A071C3}" srcOrd="0" destOrd="0" presId="urn:microsoft.com/office/officeart/2005/8/layout/hList6"/>
    <dgm:cxn modelId="{E84EDF3D-2C4B-4906-8C39-C111DE288E90}" type="presOf" srcId="{A6E59151-4745-4115-A330-C824524D7517}" destId="{68A631E2-68EF-459A-AF90-AC66B3BA2989}" srcOrd="0" destOrd="0" presId="urn:microsoft.com/office/officeart/2005/8/layout/hList6"/>
    <dgm:cxn modelId="{01A6A460-4A2C-4285-B318-7347303DB576}" type="presOf" srcId="{C0D7BBBC-6641-4001-A4C1-599C8F64FBB4}" destId="{131DAB9C-1DF6-4771-9C2E-777C2DA72B37}" srcOrd="0" destOrd="0" presId="urn:microsoft.com/office/officeart/2005/8/layout/hList6"/>
    <dgm:cxn modelId="{C415765D-EC6D-4FF7-B92C-DBF217AFAA1A}" srcId="{A6E59151-4745-4115-A330-C824524D7517}" destId="{C0D7BBBC-6641-4001-A4C1-599C8F64FBB4}" srcOrd="0" destOrd="0" parTransId="{5A6808E9-FC31-4786-853A-6BE13C6ADE88}" sibTransId="{910DB2E7-3F1F-446B-967A-3D07A8E6B600}"/>
    <dgm:cxn modelId="{A7C0E9D4-D336-4F15-AEE1-992BC230BBA7}" srcId="{A6E59151-4745-4115-A330-C824524D7517}" destId="{2EF99286-B1A6-4886-9781-3EE22EAB0C0C}" srcOrd="3" destOrd="0" parTransId="{D31604E6-D6D3-4066-9BBE-7D79AA983E10}" sibTransId="{D94F9C70-86F1-4330-8010-E793E3126346}"/>
    <dgm:cxn modelId="{34F51DD1-B1CE-4DFE-9EDA-BFF134F021E5}" srcId="{A6E59151-4745-4115-A330-C824524D7517}" destId="{A4CB2175-6781-4EB3-8D32-41CF3886431C}" srcOrd="2" destOrd="0" parTransId="{FA9C4F97-2910-478A-8C2C-C7126FE82B50}" sibTransId="{8D18B3CF-E384-4500-95D4-D185334941DF}"/>
    <dgm:cxn modelId="{4D3C527B-8051-42E4-B0F4-EE8C4EE7A714}" srcId="{A6E59151-4745-4115-A330-C824524D7517}" destId="{F2069864-0872-4F70-995F-D0FB53D0F4EC}" srcOrd="1" destOrd="0" parTransId="{C60076B0-5389-40B5-9E9A-B9C85E6DBCE5}" sibTransId="{C95CB1DC-5DAF-481D-958E-F66BC64E1B99}"/>
    <dgm:cxn modelId="{8CA053BC-6BEA-4699-A97C-78E6C3CF7551}" type="presOf" srcId="{A4CB2175-6781-4EB3-8D32-41CF3886431C}" destId="{EE14554B-8BB7-4E25-A77A-B7E1F9C5CB70}" srcOrd="0" destOrd="0" presId="urn:microsoft.com/office/officeart/2005/8/layout/hList6"/>
    <dgm:cxn modelId="{52FE908B-6DEE-449E-8DEC-E34D88B9BC38}" type="presParOf" srcId="{68A631E2-68EF-459A-AF90-AC66B3BA2989}" destId="{131DAB9C-1DF6-4771-9C2E-777C2DA72B37}" srcOrd="0" destOrd="0" presId="urn:microsoft.com/office/officeart/2005/8/layout/hList6"/>
    <dgm:cxn modelId="{B7A2C23A-2C71-48BF-A4D1-5EC299CF4172}" type="presParOf" srcId="{68A631E2-68EF-459A-AF90-AC66B3BA2989}" destId="{2CD4DF6D-37BF-4D18-B503-74D521ADAD00}" srcOrd="1" destOrd="0" presId="urn:microsoft.com/office/officeart/2005/8/layout/hList6"/>
    <dgm:cxn modelId="{C4C02720-AC3B-4C9C-84C4-B2BE172296B1}" type="presParOf" srcId="{68A631E2-68EF-459A-AF90-AC66B3BA2989}" destId="{51996939-C5BE-493C-9390-1D52F7A071C3}" srcOrd="2" destOrd="0" presId="urn:microsoft.com/office/officeart/2005/8/layout/hList6"/>
    <dgm:cxn modelId="{23CFE383-0EB0-4A77-8F2C-FDFEB61971E3}" type="presParOf" srcId="{68A631E2-68EF-459A-AF90-AC66B3BA2989}" destId="{6154490C-90CB-4084-B7DF-ECAC8883700A}" srcOrd="3" destOrd="0" presId="urn:microsoft.com/office/officeart/2005/8/layout/hList6"/>
    <dgm:cxn modelId="{4AC5D89F-A7BD-4E20-B01C-F3FE074B8885}" type="presParOf" srcId="{68A631E2-68EF-459A-AF90-AC66B3BA2989}" destId="{EE14554B-8BB7-4E25-A77A-B7E1F9C5CB70}" srcOrd="4" destOrd="0" presId="urn:microsoft.com/office/officeart/2005/8/layout/hList6"/>
    <dgm:cxn modelId="{BCF55E05-A413-4CA6-9988-0885E1E4562E}" type="presParOf" srcId="{68A631E2-68EF-459A-AF90-AC66B3BA2989}" destId="{DD8AF5CF-4831-4312-AD5F-BCDF62EAEC53}" srcOrd="5" destOrd="0" presId="urn:microsoft.com/office/officeart/2005/8/layout/hList6"/>
    <dgm:cxn modelId="{98CB74AE-5EED-493C-8CBD-9C5C1BF7F1E3}" type="presParOf" srcId="{68A631E2-68EF-459A-AF90-AC66B3BA2989}" destId="{8DE1FB0A-EA7E-4795-BC92-10CAC551FCF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6E59151-4745-4115-A330-C824524D751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C0D7BBBC-6641-4001-A4C1-599C8F64FBB4}">
      <dgm:prSet phldrT="[Texto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 smtClean="0">
              <a:solidFill>
                <a:schemeClr val="bg2">
                  <a:lumMod val="10000"/>
                </a:schemeClr>
              </a:solidFill>
            </a:rPr>
            <a:t>I Etapa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 smtClean="0">
              <a:solidFill>
                <a:schemeClr val="bg2">
                  <a:lumMod val="10000"/>
                </a:schemeClr>
              </a:solidFill>
            </a:rPr>
            <a:t>Programación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s-CR" sz="1000" b="0" dirty="0">
            <a:solidFill>
              <a:schemeClr val="bg2">
                <a:lumMod val="10000"/>
              </a:schemeClr>
            </a:solidFill>
          </a:endParaRPr>
        </a:p>
      </dgm:t>
    </dgm:pt>
    <dgm:pt modelId="{5A6808E9-FC31-4786-853A-6BE13C6ADE88}" type="parTrans" cxnId="{C415765D-EC6D-4FF7-B92C-DBF217AFAA1A}">
      <dgm:prSet/>
      <dgm:spPr/>
      <dgm:t>
        <a:bodyPr/>
        <a:lstStyle/>
        <a:p>
          <a:endParaRPr lang="es-CR"/>
        </a:p>
      </dgm:t>
    </dgm:pt>
    <dgm:pt modelId="{910DB2E7-3F1F-446B-967A-3D07A8E6B600}" type="sibTrans" cxnId="{C415765D-EC6D-4FF7-B92C-DBF217AFAA1A}">
      <dgm:prSet/>
      <dgm:spPr/>
      <dgm:t>
        <a:bodyPr/>
        <a:lstStyle/>
        <a:p>
          <a:endParaRPr lang="es-CR"/>
        </a:p>
      </dgm:t>
    </dgm:pt>
    <dgm:pt modelId="{A4CB2175-6781-4EB3-8D32-41CF3886431C}">
      <dgm:prSet phldrT="[Texto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es-MX" sz="1800" b="0" dirty="0" smtClean="0">
            <a:solidFill>
              <a:schemeClr val="bg2">
                <a:lumMod val="10000"/>
              </a:schemeClr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 smtClean="0">
              <a:solidFill>
                <a:schemeClr val="bg2">
                  <a:lumMod val="10000"/>
                </a:schemeClr>
              </a:solidFill>
            </a:rPr>
            <a:t>III Etapa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 smtClean="0">
              <a:solidFill>
                <a:schemeClr val="bg2">
                  <a:lumMod val="10000"/>
                </a:schemeClr>
              </a:solidFill>
            </a:rPr>
            <a:t>Ejecución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s-CR" sz="800" b="0" dirty="0">
            <a:solidFill>
              <a:schemeClr val="bg2">
                <a:lumMod val="10000"/>
              </a:schemeClr>
            </a:solidFill>
          </a:endParaRPr>
        </a:p>
      </dgm:t>
    </dgm:pt>
    <dgm:pt modelId="{FA9C4F97-2910-478A-8C2C-C7126FE82B50}" type="parTrans" cxnId="{34F51DD1-B1CE-4DFE-9EDA-BFF134F021E5}">
      <dgm:prSet/>
      <dgm:spPr/>
      <dgm:t>
        <a:bodyPr/>
        <a:lstStyle/>
        <a:p>
          <a:endParaRPr lang="es-CR"/>
        </a:p>
      </dgm:t>
    </dgm:pt>
    <dgm:pt modelId="{8D18B3CF-E384-4500-95D4-D185334941DF}" type="sibTrans" cxnId="{34F51DD1-B1CE-4DFE-9EDA-BFF134F021E5}">
      <dgm:prSet/>
      <dgm:spPr/>
      <dgm:t>
        <a:bodyPr/>
        <a:lstStyle/>
        <a:p>
          <a:endParaRPr lang="es-CR"/>
        </a:p>
      </dgm:t>
    </dgm:pt>
    <dgm:pt modelId="{2EF99286-B1A6-4886-9781-3EE22EAB0C0C}">
      <dgm:prSet phldrT="[Texto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es-MX" sz="1800" b="0" dirty="0" smtClean="0">
            <a:solidFill>
              <a:schemeClr val="bg2">
                <a:lumMod val="10000"/>
              </a:schemeClr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 smtClean="0">
              <a:solidFill>
                <a:schemeClr val="bg2">
                  <a:lumMod val="10000"/>
                </a:schemeClr>
              </a:solidFill>
            </a:rPr>
            <a:t>IV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ES" altLang="es-CR" sz="1800" b="0" dirty="0" smtClean="0">
              <a:solidFill>
                <a:schemeClr val="bg2">
                  <a:lumMod val="10000"/>
                </a:schemeClr>
              </a:solidFill>
            </a:rPr>
            <a:t>Socialización de los resultados y seguimiento a las recomendaciones </a:t>
          </a:r>
          <a:r>
            <a:rPr lang="es-MX" altLang="es-CR" sz="1800" b="0" dirty="0" smtClean="0">
              <a:solidFill>
                <a:schemeClr val="bg2">
                  <a:lumMod val="10000"/>
                </a:schemeClr>
              </a:solidFill>
            </a:rPr>
            <a:t>y lecciones aprendidas</a:t>
          </a:r>
          <a:endParaRPr lang="es-MX" sz="1800" b="0" dirty="0" smtClean="0">
            <a:solidFill>
              <a:schemeClr val="bg2">
                <a:lumMod val="10000"/>
              </a:schemeClr>
            </a:solidFill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es-CR" sz="1600" b="0" dirty="0">
            <a:solidFill>
              <a:schemeClr val="bg2">
                <a:lumMod val="10000"/>
              </a:schemeClr>
            </a:solidFill>
          </a:endParaRPr>
        </a:p>
      </dgm:t>
    </dgm:pt>
    <dgm:pt modelId="{D31604E6-D6D3-4066-9BBE-7D79AA983E10}" type="parTrans" cxnId="{A7C0E9D4-D336-4F15-AEE1-992BC230BBA7}">
      <dgm:prSet/>
      <dgm:spPr/>
      <dgm:t>
        <a:bodyPr/>
        <a:lstStyle/>
        <a:p>
          <a:endParaRPr lang="es-CR"/>
        </a:p>
      </dgm:t>
    </dgm:pt>
    <dgm:pt modelId="{D94F9C70-86F1-4330-8010-E793E3126346}" type="sibTrans" cxnId="{A7C0E9D4-D336-4F15-AEE1-992BC230BBA7}">
      <dgm:prSet/>
      <dgm:spPr/>
      <dgm:t>
        <a:bodyPr/>
        <a:lstStyle/>
        <a:p>
          <a:endParaRPr lang="es-CR"/>
        </a:p>
      </dgm:t>
    </dgm:pt>
    <dgm:pt modelId="{F2069864-0872-4F70-995F-D0FB53D0F4EC}">
      <dgm:prSet phldrT="[Texto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 smtClean="0">
              <a:solidFill>
                <a:schemeClr val="bg2">
                  <a:lumMod val="10000"/>
                </a:schemeClr>
              </a:solidFill>
            </a:rPr>
            <a:t>II Etapa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MX" sz="1800" b="0" dirty="0" smtClean="0">
              <a:solidFill>
                <a:schemeClr val="bg2">
                  <a:lumMod val="10000"/>
                </a:schemeClr>
              </a:solidFill>
            </a:rPr>
            <a:t>Diseño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s-CR" sz="900" b="0" dirty="0">
            <a:solidFill>
              <a:schemeClr val="bg2">
                <a:lumMod val="10000"/>
              </a:schemeClr>
            </a:solidFill>
          </a:endParaRPr>
        </a:p>
      </dgm:t>
    </dgm:pt>
    <dgm:pt modelId="{C60076B0-5389-40B5-9E9A-B9C85E6DBCE5}" type="parTrans" cxnId="{4D3C527B-8051-42E4-B0F4-EE8C4EE7A714}">
      <dgm:prSet/>
      <dgm:spPr/>
      <dgm:t>
        <a:bodyPr/>
        <a:lstStyle/>
        <a:p>
          <a:endParaRPr lang="es-CR"/>
        </a:p>
      </dgm:t>
    </dgm:pt>
    <dgm:pt modelId="{C95CB1DC-5DAF-481D-958E-F66BC64E1B99}" type="sibTrans" cxnId="{4D3C527B-8051-42E4-B0F4-EE8C4EE7A714}">
      <dgm:prSet/>
      <dgm:spPr/>
      <dgm:t>
        <a:bodyPr/>
        <a:lstStyle/>
        <a:p>
          <a:endParaRPr lang="es-CR"/>
        </a:p>
      </dgm:t>
    </dgm:pt>
    <dgm:pt modelId="{68A631E2-68EF-459A-AF90-AC66B3BA2989}" type="pres">
      <dgm:prSet presAssocID="{A6E59151-4745-4115-A330-C824524D75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131DAB9C-1DF6-4771-9C2E-777C2DA72B37}" type="pres">
      <dgm:prSet presAssocID="{C0D7BBBC-6641-4001-A4C1-599C8F64FBB4}" presName="node" presStyleLbl="node1" presStyleIdx="0" presStyleCnt="4" custLinFactNeighborX="5064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CD4DF6D-37BF-4D18-B503-74D521ADAD00}" type="pres">
      <dgm:prSet presAssocID="{910DB2E7-3F1F-446B-967A-3D07A8E6B600}" presName="sibTrans" presStyleCnt="0"/>
      <dgm:spPr/>
    </dgm:pt>
    <dgm:pt modelId="{51996939-C5BE-493C-9390-1D52F7A071C3}" type="pres">
      <dgm:prSet presAssocID="{F2069864-0872-4F70-995F-D0FB53D0F4EC}" presName="node" presStyleLbl="node1" presStyleIdx="1" presStyleCnt="4" custLinFactNeighborX="5064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154490C-90CB-4084-B7DF-ECAC8883700A}" type="pres">
      <dgm:prSet presAssocID="{C95CB1DC-5DAF-481D-958E-F66BC64E1B99}" presName="sibTrans" presStyleCnt="0"/>
      <dgm:spPr/>
    </dgm:pt>
    <dgm:pt modelId="{EE14554B-8BB7-4E25-A77A-B7E1F9C5CB70}" type="pres">
      <dgm:prSet presAssocID="{A4CB2175-6781-4EB3-8D32-41CF3886431C}" presName="node" presStyleLbl="node1" presStyleIdx="2" presStyleCnt="4" custLinFactNeighborX="5064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D8AF5CF-4831-4312-AD5F-BCDF62EAEC53}" type="pres">
      <dgm:prSet presAssocID="{8D18B3CF-E384-4500-95D4-D185334941DF}" presName="sibTrans" presStyleCnt="0"/>
      <dgm:spPr/>
    </dgm:pt>
    <dgm:pt modelId="{8DE1FB0A-EA7E-4795-BC92-10CAC551FCF9}" type="pres">
      <dgm:prSet presAssocID="{2EF99286-B1A6-4886-9781-3EE22EAB0C0C}" presName="node" presStyleLbl="node1" presStyleIdx="3" presStyleCnt="4" custLinFactNeighborX="5168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E8E91641-A1E0-43DD-AD3F-9A8B469B6B79}" type="presOf" srcId="{A4CB2175-6781-4EB3-8D32-41CF3886431C}" destId="{EE14554B-8BB7-4E25-A77A-B7E1F9C5CB70}" srcOrd="0" destOrd="0" presId="urn:microsoft.com/office/officeart/2005/8/layout/hList6"/>
    <dgm:cxn modelId="{984A3C34-AF69-4B1E-BED3-338AF603E22C}" type="presOf" srcId="{C0D7BBBC-6641-4001-A4C1-599C8F64FBB4}" destId="{131DAB9C-1DF6-4771-9C2E-777C2DA72B37}" srcOrd="0" destOrd="0" presId="urn:microsoft.com/office/officeart/2005/8/layout/hList6"/>
    <dgm:cxn modelId="{9BD64D6E-E47F-4354-BBAE-B76350133181}" type="presOf" srcId="{F2069864-0872-4F70-995F-D0FB53D0F4EC}" destId="{51996939-C5BE-493C-9390-1D52F7A071C3}" srcOrd="0" destOrd="0" presId="urn:microsoft.com/office/officeart/2005/8/layout/hList6"/>
    <dgm:cxn modelId="{F208CCC9-717F-41C8-9A3F-07DA57491C62}" type="presOf" srcId="{2EF99286-B1A6-4886-9781-3EE22EAB0C0C}" destId="{8DE1FB0A-EA7E-4795-BC92-10CAC551FCF9}" srcOrd="0" destOrd="0" presId="urn:microsoft.com/office/officeart/2005/8/layout/hList6"/>
    <dgm:cxn modelId="{C415765D-EC6D-4FF7-B92C-DBF217AFAA1A}" srcId="{A6E59151-4745-4115-A330-C824524D7517}" destId="{C0D7BBBC-6641-4001-A4C1-599C8F64FBB4}" srcOrd="0" destOrd="0" parTransId="{5A6808E9-FC31-4786-853A-6BE13C6ADE88}" sibTransId="{910DB2E7-3F1F-446B-967A-3D07A8E6B600}"/>
    <dgm:cxn modelId="{A7C0E9D4-D336-4F15-AEE1-992BC230BBA7}" srcId="{A6E59151-4745-4115-A330-C824524D7517}" destId="{2EF99286-B1A6-4886-9781-3EE22EAB0C0C}" srcOrd="3" destOrd="0" parTransId="{D31604E6-D6D3-4066-9BBE-7D79AA983E10}" sibTransId="{D94F9C70-86F1-4330-8010-E793E3126346}"/>
    <dgm:cxn modelId="{34F51DD1-B1CE-4DFE-9EDA-BFF134F021E5}" srcId="{A6E59151-4745-4115-A330-C824524D7517}" destId="{A4CB2175-6781-4EB3-8D32-41CF3886431C}" srcOrd="2" destOrd="0" parTransId="{FA9C4F97-2910-478A-8C2C-C7126FE82B50}" sibTransId="{8D18B3CF-E384-4500-95D4-D185334941DF}"/>
    <dgm:cxn modelId="{9A685D7A-88CD-4C11-8D88-E16EA4CF5205}" type="presOf" srcId="{A6E59151-4745-4115-A330-C824524D7517}" destId="{68A631E2-68EF-459A-AF90-AC66B3BA2989}" srcOrd="0" destOrd="0" presId="urn:microsoft.com/office/officeart/2005/8/layout/hList6"/>
    <dgm:cxn modelId="{4D3C527B-8051-42E4-B0F4-EE8C4EE7A714}" srcId="{A6E59151-4745-4115-A330-C824524D7517}" destId="{F2069864-0872-4F70-995F-D0FB53D0F4EC}" srcOrd="1" destOrd="0" parTransId="{C60076B0-5389-40B5-9E9A-B9C85E6DBCE5}" sibTransId="{C95CB1DC-5DAF-481D-958E-F66BC64E1B99}"/>
    <dgm:cxn modelId="{CD96BCB3-514F-4848-A60B-F9EB7D720DEC}" type="presParOf" srcId="{68A631E2-68EF-459A-AF90-AC66B3BA2989}" destId="{131DAB9C-1DF6-4771-9C2E-777C2DA72B37}" srcOrd="0" destOrd="0" presId="urn:microsoft.com/office/officeart/2005/8/layout/hList6"/>
    <dgm:cxn modelId="{73978A29-7E02-47C2-A4D1-E141E9825FFA}" type="presParOf" srcId="{68A631E2-68EF-459A-AF90-AC66B3BA2989}" destId="{2CD4DF6D-37BF-4D18-B503-74D521ADAD00}" srcOrd="1" destOrd="0" presId="urn:microsoft.com/office/officeart/2005/8/layout/hList6"/>
    <dgm:cxn modelId="{99F49F94-A4AA-45E4-B65C-1DDBAB21EB9D}" type="presParOf" srcId="{68A631E2-68EF-459A-AF90-AC66B3BA2989}" destId="{51996939-C5BE-493C-9390-1D52F7A071C3}" srcOrd="2" destOrd="0" presId="urn:microsoft.com/office/officeart/2005/8/layout/hList6"/>
    <dgm:cxn modelId="{FC06060F-7CAF-4FDD-B21D-750417EAEE67}" type="presParOf" srcId="{68A631E2-68EF-459A-AF90-AC66B3BA2989}" destId="{6154490C-90CB-4084-B7DF-ECAC8883700A}" srcOrd="3" destOrd="0" presId="urn:microsoft.com/office/officeart/2005/8/layout/hList6"/>
    <dgm:cxn modelId="{9E2B0FCF-A230-4AFC-A3AB-4B972B608236}" type="presParOf" srcId="{68A631E2-68EF-459A-AF90-AC66B3BA2989}" destId="{EE14554B-8BB7-4E25-A77A-B7E1F9C5CB70}" srcOrd="4" destOrd="0" presId="urn:microsoft.com/office/officeart/2005/8/layout/hList6"/>
    <dgm:cxn modelId="{11D3B73D-2AA3-4930-8E50-6FF23F49F736}" type="presParOf" srcId="{68A631E2-68EF-459A-AF90-AC66B3BA2989}" destId="{DD8AF5CF-4831-4312-AD5F-BCDF62EAEC53}" srcOrd="5" destOrd="0" presId="urn:microsoft.com/office/officeart/2005/8/layout/hList6"/>
    <dgm:cxn modelId="{9A93B282-58C6-4407-90EA-A58156DAFC69}" type="presParOf" srcId="{68A631E2-68EF-459A-AF90-AC66B3BA2989}" destId="{8DE1FB0A-EA7E-4795-BC92-10CAC551FCF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10E186-2999-4B65-8730-7FE862D5006B}">
      <dsp:nvSpPr>
        <dsp:cNvPr id="0" name=""/>
        <dsp:cNvSpPr/>
      </dsp:nvSpPr>
      <dsp:spPr>
        <a:xfrm>
          <a:off x="4331309" y="4395653"/>
          <a:ext cx="453253" cy="935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5865"/>
              </a:lnTo>
              <a:lnTo>
                <a:pt x="453253" y="9358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48223-2A8C-4FA0-9879-7F4833DFD5F9}">
      <dsp:nvSpPr>
        <dsp:cNvPr id="0" name=""/>
        <dsp:cNvSpPr/>
      </dsp:nvSpPr>
      <dsp:spPr>
        <a:xfrm>
          <a:off x="3729881" y="2807471"/>
          <a:ext cx="1733891" cy="527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532"/>
              </a:lnTo>
              <a:lnTo>
                <a:pt x="1733891" y="304532"/>
              </a:lnTo>
              <a:lnTo>
                <a:pt x="1733891" y="5273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5D661-B693-4509-BEC4-B13F7E07DAB1}">
      <dsp:nvSpPr>
        <dsp:cNvPr id="0" name=""/>
        <dsp:cNvSpPr/>
      </dsp:nvSpPr>
      <dsp:spPr>
        <a:xfrm>
          <a:off x="804200" y="4440125"/>
          <a:ext cx="491674" cy="876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6244"/>
              </a:lnTo>
              <a:lnTo>
                <a:pt x="491674" y="8762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6D0E6-7739-470D-AADF-7C743E692617}">
      <dsp:nvSpPr>
        <dsp:cNvPr id="0" name=""/>
        <dsp:cNvSpPr/>
      </dsp:nvSpPr>
      <dsp:spPr>
        <a:xfrm>
          <a:off x="2035952" y="2807471"/>
          <a:ext cx="1693928" cy="571786"/>
        </a:xfrm>
        <a:custGeom>
          <a:avLst/>
          <a:gdLst/>
          <a:ahLst/>
          <a:cxnLst/>
          <a:rect l="0" t="0" r="0" b="0"/>
          <a:pathLst>
            <a:path>
              <a:moveTo>
                <a:pt x="1693928" y="0"/>
              </a:moveTo>
              <a:lnTo>
                <a:pt x="1693928" y="349004"/>
              </a:lnTo>
              <a:lnTo>
                <a:pt x="0" y="349004"/>
              </a:lnTo>
              <a:lnTo>
                <a:pt x="0" y="5717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9E9C95-6A30-4C03-BB04-E802655722C1}">
      <dsp:nvSpPr>
        <dsp:cNvPr id="0" name=""/>
        <dsp:cNvSpPr/>
      </dsp:nvSpPr>
      <dsp:spPr>
        <a:xfrm>
          <a:off x="3684161" y="1061953"/>
          <a:ext cx="91440" cy="4455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55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8FED1-A133-4E12-AA57-4AA469EB5613}">
      <dsp:nvSpPr>
        <dsp:cNvPr id="0" name=""/>
        <dsp:cNvSpPr/>
      </dsp:nvSpPr>
      <dsp:spPr>
        <a:xfrm>
          <a:off x="1909316" y="1086"/>
          <a:ext cx="3641129" cy="10608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_tradnl" sz="20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b="1" kern="1200" dirty="0" smtClean="0">
              <a:solidFill>
                <a:schemeClr val="bg1"/>
              </a:solidFill>
              <a:latin typeface="Arial" charset="0"/>
              <a:cs typeface="Arial" charset="0"/>
            </a:rPr>
            <a:t>Área de evaluación y seguimiento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b="1" kern="1200" dirty="0" smtClean="0">
              <a:solidFill>
                <a:schemeClr val="bg1"/>
              </a:solidFill>
              <a:latin typeface="Arial" charset="0"/>
              <a:cs typeface="Arial" charset="0"/>
            </a:rPr>
            <a:t>1994-2014</a:t>
          </a:r>
          <a:endParaRPr lang="es-ES_tradnl" sz="1800" b="1" kern="1200" dirty="0" smtClean="0">
            <a:solidFill>
              <a:schemeClr val="tx2">
                <a:lumMod val="20000"/>
                <a:lumOff val="80000"/>
              </a:schemeClr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000" b="1" kern="1200" dirty="0"/>
        </a:p>
      </dsp:txBody>
      <dsp:txXfrm>
        <a:off x="1909316" y="1086"/>
        <a:ext cx="3641129" cy="1060867"/>
      </dsp:txXfrm>
    </dsp:sp>
    <dsp:sp modelId="{23926A75-31DA-4157-9930-45D97447B6AD}">
      <dsp:nvSpPr>
        <dsp:cNvPr id="0" name=""/>
        <dsp:cNvSpPr/>
      </dsp:nvSpPr>
      <dsp:spPr>
        <a:xfrm>
          <a:off x="33289" y="1507517"/>
          <a:ext cx="7393182" cy="1299954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- Apoyar la toma de decisiones oportunas del gobierno mediante el seguimiento y la evaluación pública, para el mejoramiento de la gestión y la rendición de cuentas en beneficio de la ciudadanía.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>
              <a:solidFill>
                <a:schemeClr val="tx1"/>
              </a:solidFill>
            </a:rPr>
            <a:t>- Coordina el Sistema Nacional de Evaluación  (SINE)</a:t>
          </a:r>
          <a:endParaRPr lang="es-CR" sz="1600" kern="1200" dirty="0">
            <a:solidFill>
              <a:schemeClr val="tx1"/>
            </a:solidFill>
          </a:endParaRPr>
        </a:p>
      </dsp:txBody>
      <dsp:txXfrm>
        <a:off x="33289" y="1507517"/>
        <a:ext cx="7393182" cy="1299954"/>
      </dsp:txXfrm>
    </dsp:sp>
    <dsp:sp modelId="{C750226B-2176-434A-B5E1-082AA42D8238}">
      <dsp:nvSpPr>
        <dsp:cNvPr id="0" name=""/>
        <dsp:cNvSpPr/>
      </dsp:nvSpPr>
      <dsp:spPr>
        <a:xfrm>
          <a:off x="496262" y="3379258"/>
          <a:ext cx="3079378" cy="10608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_tradnl" sz="1800" b="1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Unidad de Acciones Institucionales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_tradnl" sz="1800" b="1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(UAI) 1994 </a:t>
          </a:r>
          <a:endParaRPr lang="es-CR" sz="1800" b="1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496262" y="3379258"/>
        <a:ext cx="3079378" cy="1060867"/>
      </dsp:txXfrm>
    </dsp:sp>
    <dsp:sp modelId="{07CB3B79-ED37-461B-AD07-D21BBF55FAAD}">
      <dsp:nvSpPr>
        <dsp:cNvPr id="0" name=""/>
        <dsp:cNvSpPr/>
      </dsp:nvSpPr>
      <dsp:spPr>
        <a:xfrm>
          <a:off x="1295875" y="4785935"/>
          <a:ext cx="2347253" cy="10608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Coordina el seguimiento al cumplimiento  del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PLAN NACIONAL DE DESARROLLO</a:t>
          </a:r>
          <a:endParaRPr lang="es-CR" sz="1700" kern="1200" dirty="0"/>
        </a:p>
      </dsp:txBody>
      <dsp:txXfrm>
        <a:off x="1295875" y="4785935"/>
        <a:ext cx="2347253" cy="1060867"/>
      </dsp:txXfrm>
    </dsp:sp>
    <dsp:sp modelId="{A8B18142-9D3C-4662-B6F7-D77E47B02BBC}">
      <dsp:nvSpPr>
        <dsp:cNvPr id="0" name=""/>
        <dsp:cNvSpPr/>
      </dsp:nvSpPr>
      <dsp:spPr>
        <a:xfrm>
          <a:off x="4048194" y="3334786"/>
          <a:ext cx="2831157" cy="10608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Unidad de Acciones Estratégicas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(UAE) 2010</a:t>
          </a:r>
          <a:endParaRPr lang="es-CR" sz="1800" b="1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4048194" y="3334786"/>
        <a:ext cx="2831157" cy="1060867"/>
      </dsp:txXfrm>
    </dsp:sp>
    <dsp:sp modelId="{F2960C6A-13B0-4730-A4B9-4F301866F078}">
      <dsp:nvSpPr>
        <dsp:cNvPr id="0" name=""/>
        <dsp:cNvSpPr/>
      </dsp:nvSpPr>
      <dsp:spPr>
        <a:xfrm>
          <a:off x="4784563" y="4759467"/>
          <a:ext cx="2392615" cy="11441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Coordina Evaluaciones estratégicas del Sector Público</a:t>
          </a:r>
          <a:endParaRPr lang="es-CR" sz="1700" kern="1200" dirty="0"/>
        </a:p>
      </dsp:txBody>
      <dsp:txXfrm>
        <a:off x="4784563" y="4759467"/>
        <a:ext cx="2392615" cy="114410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C6F44F-D511-400A-85F7-BFB13FC7C73D}">
      <dsp:nvSpPr>
        <dsp:cNvPr id="0" name=""/>
        <dsp:cNvSpPr/>
      </dsp:nvSpPr>
      <dsp:spPr>
        <a:xfrm>
          <a:off x="-80449" y="29511"/>
          <a:ext cx="5459855" cy="844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200" kern="1200" dirty="0" smtClean="0">
              <a:solidFill>
                <a:schemeClr val="tx1"/>
              </a:solidFill>
            </a:rPr>
            <a:t>UNIDAD  DE ACCIONES INSTITUCIONALES</a:t>
          </a:r>
          <a:endParaRPr lang="es-CR" sz="2200" kern="1200" dirty="0">
            <a:solidFill>
              <a:schemeClr val="tx1"/>
            </a:solidFill>
          </a:endParaRPr>
        </a:p>
      </dsp:txBody>
      <dsp:txXfrm>
        <a:off x="-80449" y="29511"/>
        <a:ext cx="4367132" cy="844994"/>
      </dsp:txXfrm>
    </dsp:sp>
    <dsp:sp modelId="{A49CF308-B144-4AA7-8E4B-C2F7D0EF7D0E}">
      <dsp:nvSpPr>
        <dsp:cNvPr id="0" name=""/>
        <dsp:cNvSpPr/>
      </dsp:nvSpPr>
      <dsp:spPr>
        <a:xfrm>
          <a:off x="464135" y="1029575"/>
          <a:ext cx="5138059" cy="904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800" kern="1200" dirty="0" smtClean="0">
              <a:solidFill>
                <a:schemeClr val="tx1"/>
              </a:solidFill>
            </a:rPr>
            <a:t>Analiza y  monitorea  la ejecución efectiva del Plan Nacional de Desarrollo</a:t>
          </a:r>
          <a:endParaRPr lang="es-CR" sz="1800" kern="1200" dirty="0"/>
        </a:p>
      </dsp:txBody>
      <dsp:txXfrm>
        <a:off x="464135" y="1029575"/>
        <a:ext cx="4166761" cy="904017"/>
      </dsp:txXfrm>
    </dsp:sp>
    <dsp:sp modelId="{6901C7BA-6BA8-4DEC-BEF1-24EDCA19FACD}">
      <dsp:nvSpPr>
        <dsp:cNvPr id="0" name=""/>
        <dsp:cNvSpPr/>
      </dsp:nvSpPr>
      <dsp:spPr>
        <a:xfrm>
          <a:off x="847821" y="2059151"/>
          <a:ext cx="5138059" cy="904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600" kern="1200" dirty="0" smtClean="0">
              <a:solidFill>
                <a:schemeClr val="tx1"/>
              </a:solidFill>
            </a:rPr>
            <a:t>Aporta información fidedigna y objetiva para la toma de decisiones mediante la elaboración de informes  semestrales y anuales .</a:t>
          </a:r>
          <a:endParaRPr lang="es-CR" sz="1500" kern="1200" dirty="0">
            <a:solidFill>
              <a:schemeClr val="tx1"/>
            </a:solidFill>
          </a:endParaRPr>
        </a:p>
      </dsp:txBody>
      <dsp:txXfrm>
        <a:off x="847821" y="2059151"/>
        <a:ext cx="4166761" cy="904017"/>
      </dsp:txXfrm>
    </dsp:sp>
    <dsp:sp modelId="{93A88046-BB12-4C3C-9A48-7DD2E6276D68}">
      <dsp:nvSpPr>
        <dsp:cNvPr id="0" name=""/>
        <dsp:cNvSpPr/>
      </dsp:nvSpPr>
      <dsp:spPr>
        <a:xfrm>
          <a:off x="1231507" y="3088726"/>
          <a:ext cx="5138059" cy="904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1500" kern="1200" dirty="0" smtClean="0">
              <a:solidFill>
                <a:schemeClr val="tx1"/>
              </a:solidFill>
            </a:rPr>
            <a:t>Brinda  asesoría y asistencia técnica  a funcionarios del SINE.</a:t>
          </a:r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500" kern="1200" dirty="0"/>
        </a:p>
      </dsp:txBody>
      <dsp:txXfrm>
        <a:off x="1231507" y="3088726"/>
        <a:ext cx="4166761" cy="904017"/>
      </dsp:txXfrm>
    </dsp:sp>
    <dsp:sp modelId="{9D1F76B1-5D48-466F-8C54-13D7C3BD15C2}">
      <dsp:nvSpPr>
        <dsp:cNvPr id="0" name=""/>
        <dsp:cNvSpPr/>
      </dsp:nvSpPr>
      <dsp:spPr>
        <a:xfrm>
          <a:off x="1615194" y="4118302"/>
          <a:ext cx="5138059" cy="904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R" sz="1800" kern="1200" dirty="0" smtClean="0">
            <a:solidFill>
              <a:schemeClr val="tx1"/>
            </a:solidFill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1800" kern="1200" dirty="0" smtClean="0">
              <a:solidFill>
                <a:schemeClr val="tx1"/>
              </a:solidFill>
            </a:rPr>
            <a:t>Emite lineamientos  técnicos y metodológicos para el seguimiento del PND</a:t>
          </a:r>
        </a:p>
        <a:p>
          <a:pPr marL="0" lvl="0" indent="0" algn="just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800" kern="1200" dirty="0" smtClean="0"/>
            <a:t>.</a:t>
          </a:r>
          <a:endParaRPr lang="es-CO" kern="1200" dirty="0"/>
        </a:p>
      </dsp:txBody>
      <dsp:txXfrm>
        <a:off x="1615194" y="4118302"/>
        <a:ext cx="4166761" cy="904017"/>
      </dsp:txXfrm>
    </dsp:sp>
    <dsp:sp modelId="{62D96900-FE3E-4B01-8F63-773D9DF3288D}">
      <dsp:nvSpPr>
        <dsp:cNvPr id="0" name=""/>
        <dsp:cNvSpPr/>
      </dsp:nvSpPr>
      <dsp:spPr>
        <a:xfrm>
          <a:off x="4630896" y="660435"/>
          <a:ext cx="587611" cy="5876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600" kern="1200" dirty="0"/>
        </a:p>
      </dsp:txBody>
      <dsp:txXfrm>
        <a:off x="4630896" y="660435"/>
        <a:ext cx="587611" cy="587611"/>
      </dsp:txXfrm>
    </dsp:sp>
    <dsp:sp modelId="{8EC4BEC3-7068-49D6-A6F3-6566AC07D4B9}">
      <dsp:nvSpPr>
        <dsp:cNvPr id="0" name=""/>
        <dsp:cNvSpPr/>
      </dsp:nvSpPr>
      <dsp:spPr>
        <a:xfrm>
          <a:off x="5014583" y="1690010"/>
          <a:ext cx="587611" cy="5876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600" kern="1200" dirty="0"/>
        </a:p>
      </dsp:txBody>
      <dsp:txXfrm>
        <a:off x="5014583" y="1690010"/>
        <a:ext cx="587611" cy="587611"/>
      </dsp:txXfrm>
    </dsp:sp>
    <dsp:sp modelId="{E0413CFD-F2E0-46D0-ACFC-039F8AC4FA81}">
      <dsp:nvSpPr>
        <dsp:cNvPr id="0" name=""/>
        <dsp:cNvSpPr/>
      </dsp:nvSpPr>
      <dsp:spPr>
        <a:xfrm>
          <a:off x="5398269" y="2704519"/>
          <a:ext cx="587611" cy="5876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600" kern="1200" dirty="0"/>
        </a:p>
      </dsp:txBody>
      <dsp:txXfrm>
        <a:off x="5398269" y="2704519"/>
        <a:ext cx="587611" cy="587611"/>
      </dsp:txXfrm>
    </dsp:sp>
    <dsp:sp modelId="{4859AFF2-CCBD-438F-91CB-67F9262E727A}">
      <dsp:nvSpPr>
        <dsp:cNvPr id="0" name=""/>
        <dsp:cNvSpPr/>
      </dsp:nvSpPr>
      <dsp:spPr>
        <a:xfrm>
          <a:off x="5781955" y="3744139"/>
          <a:ext cx="587611" cy="5876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600" kern="1200" dirty="0"/>
        </a:p>
      </dsp:txBody>
      <dsp:txXfrm>
        <a:off x="5781955" y="3744139"/>
        <a:ext cx="587611" cy="58761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AD6CA7-0290-4171-9BE8-9186C289D843}">
      <dsp:nvSpPr>
        <dsp:cNvPr id="0" name=""/>
        <dsp:cNvSpPr/>
      </dsp:nvSpPr>
      <dsp:spPr>
        <a:xfrm flipV="1">
          <a:off x="119349" y="4489498"/>
          <a:ext cx="6865413" cy="26303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86B248-1F82-4E95-9467-7ECF6B81A999}">
      <dsp:nvSpPr>
        <dsp:cNvPr id="0" name=""/>
        <dsp:cNvSpPr/>
      </dsp:nvSpPr>
      <dsp:spPr>
        <a:xfrm>
          <a:off x="2520284" y="720083"/>
          <a:ext cx="2086832" cy="25922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A63F2-B87C-4A6E-8A03-0CA1F2E0C144}">
      <dsp:nvSpPr>
        <dsp:cNvPr id="0" name=""/>
        <dsp:cNvSpPr/>
      </dsp:nvSpPr>
      <dsp:spPr>
        <a:xfrm rot="10800000">
          <a:off x="213123" y="3329616"/>
          <a:ext cx="2086832" cy="128069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Informe de Seguimiento  Semestral </a:t>
          </a:r>
          <a:endParaRPr lang="es-CR" sz="2000" kern="1200" dirty="0"/>
        </a:p>
      </dsp:txBody>
      <dsp:txXfrm rot="10800000">
        <a:off x="213123" y="3329616"/>
        <a:ext cx="2086832" cy="1280698"/>
      </dsp:txXfrm>
    </dsp:sp>
    <dsp:sp modelId="{5E1BAE81-73D8-453D-BB2B-5BCCDE5DEFA7}">
      <dsp:nvSpPr>
        <dsp:cNvPr id="0" name=""/>
        <dsp:cNvSpPr/>
      </dsp:nvSpPr>
      <dsp:spPr>
        <a:xfrm>
          <a:off x="288030" y="677805"/>
          <a:ext cx="1968905" cy="26345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/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1D949-0AE5-48C4-A787-675938183DE9}">
      <dsp:nvSpPr>
        <dsp:cNvPr id="0" name=""/>
        <dsp:cNvSpPr/>
      </dsp:nvSpPr>
      <dsp:spPr>
        <a:xfrm rot="10800000">
          <a:off x="2508639" y="3340181"/>
          <a:ext cx="2086832" cy="128069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Informe de cumplimiento anual</a:t>
          </a:r>
          <a:endParaRPr lang="es-CR" sz="2000" kern="1200" dirty="0"/>
        </a:p>
      </dsp:txBody>
      <dsp:txXfrm rot="10800000">
        <a:off x="2508639" y="3340181"/>
        <a:ext cx="2086832" cy="1280698"/>
      </dsp:txXfrm>
    </dsp:sp>
    <dsp:sp modelId="{148FB1AF-8644-49F7-9F45-6D97AA709F5F}">
      <dsp:nvSpPr>
        <dsp:cNvPr id="0" name=""/>
        <dsp:cNvSpPr/>
      </dsp:nvSpPr>
      <dsp:spPr>
        <a:xfrm>
          <a:off x="4752527" y="1080121"/>
          <a:ext cx="2086832" cy="16025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CAF1B-D939-48DD-940F-71DE1F05DE7A}">
      <dsp:nvSpPr>
        <dsp:cNvPr id="0" name=""/>
        <dsp:cNvSpPr/>
      </dsp:nvSpPr>
      <dsp:spPr>
        <a:xfrm rot="10800000">
          <a:off x="4824544" y="3312357"/>
          <a:ext cx="2086832" cy="128069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Balance General por Sector.</a:t>
          </a:r>
          <a:endParaRPr lang="es-CR" sz="2400" kern="1200" dirty="0"/>
        </a:p>
      </dsp:txBody>
      <dsp:txXfrm rot="10800000">
        <a:off x="4824544" y="3312357"/>
        <a:ext cx="2086832" cy="128069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976759-C717-428A-A123-400EE4A2DA37}">
      <dsp:nvSpPr>
        <dsp:cNvPr id="0" name=""/>
        <dsp:cNvSpPr/>
      </dsp:nvSpPr>
      <dsp:spPr>
        <a:xfrm>
          <a:off x="0" y="410043"/>
          <a:ext cx="448816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70D42-1402-46AF-B766-7DDF32865E3F}">
      <dsp:nvSpPr>
        <dsp:cNvPr id="0" name=""/>
        <dsp:cNvSpPr/>
      </dsp:nvSpPr>
      <dsp:spPr>
        <a:xfrm>
          <a:off x="224408" y="218163"/>
          <a:ext cx="314171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749" tIns="0" rIns="11874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Consejo de Gobierno</a:t>
          </a:r>
          <a:endParaRPr lang="es-CR" sz="1300" kern="1200" dirty="0"/>
        </a:p>
      </dsp:txBody>
      <dsp:txXfrm>
        <a:off x="224408" y="218163"/>
        <a:ext cx="3141712" cy="383760"/>
      </dsp:txXfrm>
    </dsp:sp>
    <dsp:sp modelId="{0B0988A8-6C4D-4131-9773-63F2D0FCDFB7}">
      <dsp:nvSpPr>
        <dsp:cNvPr id="0" name=""/>
        <dsp:cNvSpPr/>
      </dsp:nvSpPr>
      <dsp:spPr>
        <a:xfrm>
          <a:off x="0" y="999723"/>
          <a:ext cx="448816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036D59-A5DE-443F-8B1D-6A05A8A73452}">
      <dsp:nvSpPr>
        <dsp:cNvPr id="0" name=""/>
        <dsp:cNvSpPr/>
      </dsp:nvSpPr>
      <dsp:spPr>
        <a:xfrm>
          <a:off x="224408" y="807843"/>
          <a:ext cx="314171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749" tIns="0" rIns="11874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Página WEB</a:t>
          </a:r>
          <a:endParaRPr lang="es-CR" sz="1300" kern="1200" dirty="0"/>
        </a:p>
      </dsp:txBody>
      <dsp:txXfrm>
        <a:off x="224408" y="807843"/>
        <a:ext cx="3141712" cy="383760"/>
      </dsp:txXfrm>
    </dsp:sp>
    <dsp:sp modelId="{C923F1CC-E4CA-4B2C-91C9-17C4490BDAB7}">
      <dsp:nvSpPr>
        <dsp:cNvPr id="0" name=""/>
        <dsp:cNvSpPr/>
      </dsp:nvSpPr>
      <dsp:spPr>
        <a:xfrm>
          <a:off x="0" y="1586303"/>
          <a:ext cx="448816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B03224-A4D9-4781-970D-A32CE43B0160}">
      <dsp:nvSpPr>
        <dsp:cNvPr id="0" name=""/>
        <dsp:cNvSpPr/>
      </dsp:nvSpPr>
      <dsp:spPr>
        <a:xfrm>
          <a:off x="224408" y="1397524"/>
          <a:ext cx="314171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749" tIns="0" rIns="11874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Gobiernos locales</a:t>
          </a:r>
          <a:endParaRPr lang="es-CR" sz="1300" kern="1200" dirty="0"/>
        </a:p>
      </dsp:txBody>
      <dsp:txXfrm>
        <a:off x="224408" y="1397524"/>
        <a:ext cx="3141712" cy="383760"/>
      </dsp:txXfrm>
    </dsp:sp>
    <dsp:sp modelId="{8E5086F4-1C0D-47CF-96E4-FF606FF79177}">
      <dsp:nvSpPr>
        <dsp:cNvPr id="0" name=""/>
        <dsp:cNvSpPr/>
      </dsp:nvSpPr>
      <dsp:spPr>
        <a:xfrm>
          <a:off x="0" y="2179084"/>
          <a:ext cx="448816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91314-CCDC-47FF-BCCA-84A33D75E2BF}">
      <dsp:nvSpPr>
        <dsp:cNvPr id="0" name=""/>
        <dsp:cNvSpPr/>
      </dsp:nvSpPr>
      <dsp:spPr>
        <a:xfrm>
          <a:off x="224408" y="1987204"/>
          <a:ext cx="314171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749" tIns="0" rIns="11874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 Unidades de Planificación  Institucional</a:t>
          </a:r>
          <a:endParaRPr lang="es-CR" sz="1300" kern="1200" dirty="0"/>
        </a:p>
      </dsp:txBody>
      <dsp:txXfrm>
        <a:off x="224408" y="1987204"/>
        <a:ext cx="3141712" cy="383760"/>
      </dsp:txXfrm>
    </dsp:sp>
    <dsp:sp modelId="{7B22A572-86E6-44FD-BD8B-B8C06589903A}">
      <dsp:nvSpPr>
        <dsp:cNvPr id="0" name=""/>
        <dsp:cNvSpPr/>
      </dsp:nvSpPr>
      <dsp:spPr>
        <a:xfrm>
          <a:off x="0" y="2768764"/>
          <a:ext cx="448816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18302-379E-45A0-A0D3-6F83B44A617D}">
      <dsp:nvSpPr>
        <dsp:cNvPr id="0" name=""/>
        <dsp:cNvSpPr/>
      </dsp:nvSpPr>
      <dsp:spPr>
        <a:xfrm>
          <a:off x="216024" y="2586531"/>
          <a:ext cx="314171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749" tIns="0" rIns="11874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La UAI participa en actividades requeridas</a:t>
          </a:r>
          <a:endParaRPr lang="es-CR" sz="1300" kern="1200" dirty="0"/>
        </a:p>
      </dsp:txBody>
      <dsp:txXfrm>
        <a:off x="216024" y="2586531"/>
        <a:ext cx="3141712" cy="383760"/>
      </dsp:txXfrm>
    </dsp:sp>
    <dsp:sp modelId="{04579892-2A67-47CB-80A8-F2CF0F49D2E2}">
      <dsp:nvSpPr>
        <dsp:cNvPr id="0" name=""/>
        <dsp:cNvSpPr/>
      </dsp:nvSpPr>
      <dsp:spPr>
        <a:xfrm>
          <a:off x="0" y="3358444"/>
          <a:ext cx="448816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A0C23-C572-45EE-A939-927A7E30142E}">
      <dsp:nvSpPr>
        <dsp:cNvPr id="0" name=""/>
        <dsp:cNvSpPr/>
      </dsp:nvSpPr>
      <dsp:spPr>
        <a:xfrm>
          <a:off x="224408" y="3166564"/>
          <a:ext cx="314171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749" tIns="0" rIns="11874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Resumen de los principales logros </a:t>
          </a:r>
          <a:endParaRPr lang="es-CR" sz="1300" kern="1200" dirty="0"/>
        </a:p>
      </dsp:txBody>
      <dsp:txXfrm>
        <a:off x="224408" y="3166564"/>
        <a:ext cx="3141712" cy="3837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C6F44F-D511-400A-85F7-BFB13FC7C73D}">
      <dsp:nvSpPr>
        <dsp:cNvPr id="0" name=""/>
        <dsp:cNvSpPr/>
      </dsp:nvSpPr>
      <dsp:spPr>
        <a:xfrm>
          <a:off x="-80449" y="29511"/>
          <a:ext cx="5459855" cy="844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>
              <a:solidFill>
                <a:schemeClr val="tx1"/>
              </a:solidFill>
            </a:rPr>
            <a:t>UNIDAD  DE ACCIONES ESTRATEGICAS</a:t>
          </a:r>
          <a:endParaRPr lang="es-CR" sz="2000" kern="1200" dirty="0">
            <a:solidFill>
              <a:schemeClr val="tx1"/>
            </a:solidFill>
          </a:endParaRPr>
        </a:p>
      </dsp:txBody>
      <dsp:txXfrm>
        <a:off x="-80449" y="29511"/>
        <a:ext cx="4367132" cy="844994"/>
      </dsp:txXfrm>
    </dsp:sp>
    <dsp:sp modelId="{A49CF308-B144-4AA7-8E4B-C2F7D0EF7D0E}">
      <dsp:nvSpPr>
        <dsp:cNvPr id="0" name=""/>
        <dsp:cNvSpPr/>
      </dsp:nvSpPr>
      <dsp:spPr>
        <a:xfrm>
          <a:off x="464135" y="1029575"/>
          <a:ext cx="5138059" cy="904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1600" kern="1200" dirty="0" smtClean="0">
              <a:solidFill>
                <a:schemeClr val="tx1"/>
              </a:solidFill>
            </a:rPr>
            <a:t>Coordina la elaboración de evaluaciones estratégicas: políticas, planes, programas y proyectos.</a:t>
          </a:r>
          <a:endParaRPr lang="es-CR" sz="1600" kern="1200" dirty="0">
            <a:solidFill>
              <a:schemeClr val="tx1"/>
            </a:solidFill>
          </a:endParaRPr>
        </a:p>
      </dsp:txBody>
      <dsp:txXfrm>
        <a:off x="464135" y="1029575"/>
        <a:ext cx="4166761" cy="904017"/>
      </dsp:txXfrm>
    </dsp:sp>
    <dsp:sp modelId="{6901C7BA-6BA8-4DEC-BEF1-24EDCA19FACD}">
      <dsp:nvSpPr>
        <dsp:cNvPr id="0" name=""/>
        <dsp:cNvSpPr/>
      </dsp:nvSpPr>
      <dsp:spPr>
        <a:xfrm>
          <a:off x="847821" y="2059151"/>
          <a:ext cx="5138059" cy="904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600" kern="1200" dirty="0" smtClean="0">
              <a:solidFill>
                <a:schemeClr val="tx1"/>
              </a:solidFill>
            </a:rPr>
            <a:t>Aporta información fidedigna y objetiva para la toma de decisiones mediante la elaboración de evaluaciones estratégicas.</a:t>
          </a:r>
          <a:endParaRPr lang="es-CR" sz="1500" kern="1200" dirty="0">
            <a:solidFill>
              <a:schemeClr val="tx1"/>
            </a:solidFill>
          </a:endParaRPr>
        </a:p>
      </dsp:txBody>
      <dsp:txXfrm>
        <a:off x="847821" y="2059151"/>
        <a:ext cx="4166761" cy="904017"/>
      </dsp:txXfrm>
    </dsp:sp>
    <dsp:sp modelId="{93A88046-BB12-4C3C-9A48-7DD2E6276D68}">
      <dsp:nvSpPr>
        <dsp:cNvPr id="0" name=""/>
        <dsp:cNvSpPr/>
      </dsp:nvSpPr>
      <dsp:spPr>
        <a:xfrm>
          <a:off x="1231507" y="3088726"/>
          <a:ext cx="5138059" cy="904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1600" kern="1200" dirty="0" smtClean="0">
              <a:solidFill>
                <a:schemeClr val="tx1"/>
              </a:solidFill>
            </a:rPr>
            <a:t>Brinda  capacitación,  asesoría y asistencia técnica  a funcionarios del SINE.</a:t>
          </a:r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500" kern="1200" dirty="0"/>
        </a:p>
      </dsp:txBody>
      <dsp:txXfrm>
        <a:off x="1231507" y="3088726"/>
        <a:ext cx="4166761" cy="904017"/>
      </dsp:txXfrm>
    </dsp:sp>
    <dsp:sp modelId="{9D1F76B1-5D48-466F-8C54-13D7C3BD15C2}">
      <dsp:nvSpPr>
        <dsp:cNvPr id="0" name=""/>
        <dsp:cNvSpPr/>
      </dsp:nvSpPr>
      <dsp:spPr>
        <a:xfrm>
          <a:off x="1615194" y="4118302"/>
          <a:ext cx="5138059" cy="904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R" sz="1800" kern="1200" dirty="0" smtClean="0">
            <a:solidFill>
              <a:schemeClr val="tx1"/>
            </a:solidFill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1600" kern="1200" dirty="0" smtClean="0">
              <a:solidFill>
                <a:schemeClr val="tx1"/>
              </a:solidFill>
            </a:rPr>
            <a:t>Emite lineamientos  técnicos y metodológicos para la evaluaciones</a:t>
          </a:r>
          <a:r>
            <a:rPr lang="es-MX" sz="1800" kern="1200" dirty="0" smtClean="0"/>
            <a:t>.</a:t>
          </a:r>
          <a:endParaRPr lang="es-CO" kern="1200" dirty="0"/>
        </a:p>
      </dsp:txBody>
      <dsp:txXfrm>
        <a:off x="1615194" y="4118302"/>
        <a:ext cx="4166761" cy="904017"/>
      </dsp:txXfrm>
    </dsp:sp>
    <dsp:sp modelId="{62D96900-FE3E-4B01-8F63-773D9DF3288D}">
      <dsp:nvSpPr>
        <dsp:cNvPr id="0" name=""/>
        <dsp:cNvSpPr/>
      </dsp:nvSpPr>
      <dsp:spPr>
        <a:xfrm>
          <a:off x="4630896" y="660435"/>
          <a:ext cx="587611" cy="5876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600" kern="1200" dirty="0"/>
        </a:p>
      </dsp:txBody>
      <dsp:txXfrm>
        <a:off x="4630896" y="660435"/>
        <a:ext cx="587611" cy="587611"/>
      </dsp:txXfrm>
    </dsp:sp>
    <dsp:sp modelId="{8EC4BEC3-7068-49D6-A6F3-6566AC07D4B9}">
      <dsp:nvSpPr>
        <dsp:cNvPr id="0" name=""/>
        <dsp:cNvSpPr/>
      </dsp:nvSpPr>
      <dsp:spPr>
        <a:xfrm>
          <a:off x="5014583" y="1690010"/>
          <a:ext cx="587611" cy="5876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600" kern="1200" dirty="0"/>
        </a:p>
      </dsp:txBody>
      <dsp:txXfrm>
        <a:off x="5014583" y="1690010"/>
        <a:ext cx="587611" cy="587611"/>
      </dsp:txXfrm>
    </dsp:sp>
    <dsp:sp modelId="{E0413CFD-F2E0-46D0-ACFC-039F8AC4FA81}">
      <dsp:nvSpPr>
        <dsp:cNvPr id="0" name=""/>
        <dsp:cNvSpPr/>
      </dsp:nvSpPr>
      <dsp:spPr>
        <a:xfrm>
          <a:off x="5398269" y="2704519"/>
          <a:ext cx="587611" cy="5876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600" kern="1200" dirty="0"/>
        </a:p>
      </dsp:txBody>
      <dsp:txXfrm>
        <a:off x="5398269" y="2704519"/>
        <a:ext cx="587611" cy="587611"/>
      </dsp:txXfrm>
    </dsp:sp>
    <dsp:sp modelId="{4859AFF2-CCBD-438F-91CB-67F9262E727A}">
      <dsp:nvSpPr>
        <dsp:cNvPr id="0" name=""/>
        <dsp:cNvSpPr/>
      </dsp:nvSpPr>
      <dsp:spPr>
        <a:xfrm>
          <a:off x="5781955" y="3744139"/>
          <a:ext cx="587611" cy="5876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600" kern="1200" dirty="0"/>
        </a:p>
      </dsp:txBody>
      <dsp:txXfrm>
        <a:off x="5781955" y="3744139"/>
        <a:ext cx="587611" cy="58761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DECB2D-292B-468B-AE97-69C7F345EB89}">
      <dsp:nvSpPr>
        <dsp:cNvPr id="0" name=""/>
        <dsp:cNvSpPr/>
      </dsp:nvSpPr>
      <dsp:spPr>
        <a:xfrm rot="5400000">
          <a:off x="-94548" y="97350"/>
          <a:ext cx="630322" cy="441225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6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5400000">
        <a:off x="-94548" y="97350"/>
        <a:ext cx="630322" cy="441225"/>
      </dsp:txXfrm>
    </dsp:sp>
    <dsp:sp modelId="{83E820F0-0295-43F0-82ED-91A5FD27ABE0}">
      <dsp:nvSpPr>
        <dsp:cNvPr id="0" name=""/>
        <dsp:cNvSpPr/>
      </dsp:nvSpPr>
      <dsp:spPr>
        <a:xfrm rot="5400000">
          <a:off x="3333298" y="-2889269"/>
          <a:ext cx="409709" cy="61938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R" sz="16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MX" sz="1600" b="0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La evaluación en el sector público costarricense</a:t>
          </a:r>
          <a:endParaRPr lang="es-CR" sz="1600" b="0" kern="1200" cap="none" spc="0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R" sz="1600" kern="1200" dirty="0"/>
        </a:p>
      </dsp:txBody>
      <dsp:txXfrm rot="5400000">
        <a:off x="3333298" y="-2889269"/>
        <a:ext cx="409709" cy="6193854"/>
      </dsp:txXfrm>
    </dsp:sp>
    <dsp:sp modelId="{F7CB3EBE-AFB4-49BA-8AC6-2C0384DA08A8}">
      <dsp:nvSpPr>
        <dsp:cNvPr id="0" name=""/>
        <dsp:cNvSpPr/>
      </dsp:nvSpPr>
      <dsp:spPr>
        <a:xfrm rot="5400000">
          <a:off x="-94548" y="653070"/>
          <a:ext cx="630322" cy="441225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90359"/>
                <a:satOff val="-1890"/>
                <a:lumOff val="10516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90359"/>
                <a:satOff val="-1890"/>
                <a:lumOff val="10516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90359"/>
                <a:satOff val="-1890"/>
                <a:lumOff val="1051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50000"/>
              <a:hueOff val="90359"/>
              <a:satOff val="-1890"/>
              <a:lumOff val="1051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6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5400000">
        <a:off x="-94548" y="653070"/>
        <a:ext cx="630322" cy="441225"/>
      </dsp:txXfrm>
    </dsp:sp>
    <dsp:sp modelId="{A657AEF8-08A3-4E70-B085-07998BEFA502}">
      <dsp:nvSpPr>
        <dsp:cNvPr id="0" name=""/>
        <dsp:cNvSpPr/>
      </dsp:nvSpPr>
      <dsp:spPr>
        <a:xfrm rot="5400000">
          <a:off x="3333298" y="-2333550"/>
          <a:ext cx="409709" cy="61938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90359"/>
              <a:satOff val="-1890"/>
              <a:lumOff val="1051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R" sz="16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MX" sz="1600" b="0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Nociones básicas de evaluación</a:t>
          </a:r>
          <a:endParaRPr lang="es-CR" sz="1600" b="0" kern="1200" cap="none" spc="0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R" sz="1600" kern="1200" dirty="0"/>
        </a:p>
      </dsp:txBody>
      <dsp:txXfrm rot="5400000">
        <a:off x="3333298" y="-2333550"/>
        <a:ext cx="409709" cy="6193854"/>
      </dsp:txXfrm>
    </dsp:sp>
    <dsp:sp modelId="{C74DCBCF-45B0-4E0E-865C-1FFF299837D9}">
      <dsp:nvSpPr>
        <dsp:cNvPr id="0" name=""/>
        <dsp:cNvSpPr/>
      </dsp:nvSpPr>
      <dsp:spPr>
        <a:xfrm rot="5400000">
          <a:off x="-94548" y="1208789"/>
          <a:ext cx="630322" cy="441225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80719"/>
                <a:satOff val="-3780"/>
                <a:lumOff val="21031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180719"/>
                <a:satOff val="-3780"/>
                <a:lumOff val="21031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180719"/>
                <a:satOff val="-3780"/>
                <a:lumOff val="2103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50000"/>
              <a:hueOff val="180719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6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5400000">
        <a:off x="-94548" y="1208789"/>
        <a:ext cx="630322" cy="441225"/>
      </dsp:txXfrm>
    </dsp:sp>
    <dsp:sp modelId="{0BD6EBFD-39FD-40FD-8C98-AB3CFB53A584}">
      <dsp:nvSpPr>
        <dsp:cNvPr id="0" name=""/>
        <dsp:cNvSpPr/>
      </dsp:nvSpPr>
      <dsp:spPr>
        <a:xfrm rot="5400000">
          <a:off x="3333298" y="-1777831"/>
          <a:ext cx="409709" cy="61938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80719"/>
              <a:satOff val="-3780"/>
              <a:lumOff val="210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R" sz="16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MX" sz="1600" b="0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La teoría de la intervención y su evaluabilidad</a:t>
          </a:r>
          <a:endParaRPr lang="es-CR" sz="1600" b="0" kern="1200" cap="none" spc="0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R" sz="1600" kern="1200" dirty="0"/>
        </a:p>
      </dsp:txBody>
      <dsp:txXfrm rot="5400000">
        <a:off x="3333298" y="-1777831"/>
        <a:ext cx="409709" cy="6193854"/>
      </dsp:txXfrm>
    </dsp:sp>
    <dsp:sp modelId="{C6E0EC7D-2D7F-4313-A107-C5EA99E5AA8A}">
      <dsp:nvSpPr>
        <dsp:cNvPr id="0" name=""/>
        <dsp:cNvSpPr/>
      </dsp:nvSpPr>
      <dsp:spPr>
        <a:xfrm rot="5400000">
          <a:off x="-94548" y="1764508"/>
          <a:ext cx="630322" cy="441225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71078"/>
                <a:satOff val="-5670"/>
                <a:lumOff val="31547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271078"/>
                <a:satOff val="-5670"/>
                <a:lumOff val="31547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271078"/>
                <a:satOff val="-5670"/>
                <a:lumOff val="3154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50000"/>
              <a:hueOff val="271078"/>
              <a:satOff val="-5670"/>
              <a:lumOff val="3154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6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5400000">
        <a:off x="-94548" y="1764508"/>
        <a:ext cx="630322" cy="441225"/>
      </dsp:txXfrm>
    </dsp:sp>
    <dsp:sp modelId="{BF183A44-65CC-46CD-B1AA-58ADFB77B944}">
      <dsp:nvSpPr>
        <dsp:cNvPr id="0" name=""/>
        <dsp:cNvSpPr/>
      </dsp:nvSpPr>
      <dsp:spPr>
        <a:xfrm rot="5400000">
          <a:off x="3333298" y="-1222111"/>
          <a:ext cx="409709" cy="61938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71078"/>
              <a:satOff val="-5670"/>
              <a:lumOff val="315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R" sz="16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MX" sz="1600" b="0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Etapas del proceso de evaluación</a:t>
          </a:r>
          <a:endParaRPr lang="es-CR" sz="1600" b="0" kern="1200" cap="none" spc="0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R" sz="1600" kern="1200" dirty="0"/>
        </a:p>
      </dsp:txBody>
      <dsp:txXfrm rot="5400000">
        <a:off x="3333298" y="-1222111"/>
        <a:ext cx="409709" cy="6193854"/>
      </dsp:txXfrm>
    </dsp:sp>
    <dsp:sp modelId="{5E94C82D-0555-49BF-BEF5-F16CCA9DDD6F}">
      <dsp:nvSpPr>
        <dsp:cNvPr id="0" name=""/>
        <dsp:cNvSpPr/>
      </dsp:nvSpPr>
      <dsp:spPr>
        <a:xfrm rot="5400000">
          <a:off x="-94548" y="2320228"/>
          <a:ext cx="630322" cy="441225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361437"/>
                <a:satOff val="-7560"/>
                <a:lumOff val="42063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361437"/>
                <a:satOff val="-7560"/>
                <a:lumOff val="42063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361437"/>
                <a:satOff val="-7560"/>
                <a:lumOff val="4206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50000"/>
              <a:hueOff val="361437"/>
              <a:satOff val="-7560"/>
              <a:lumOff val="4206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6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5400000">
        <a:off x="-94548" y="2320228"/>
        <a:ext cx="630322" cy="441225"/>
      </dsp:txXfrm>
    </dsp:sp>
    <dsp:sp modelId="{E02C13C5-80F4-4038-AF4F-28E4F7F0425B}">
      <dsp:nvSpPr>
        <dsp:cNvPr id="0" name=""/>
        <dsp:cNvSpPr/>
      </dsp:nvSpPr>
      <dsp:spPr>
        <a:xfrm rot="5400000">
          <a:off x="3333298" y="-666392"/>
          <a:ext cx="409709" cy="61938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361437"/>
              <a:satOff val="-7560"/>
              <a:lumOff val="420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R" sz="16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MX" sz="1600" b="0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Enfoques y diseños metodológicos para la evaluación</a:t>
          </a:r>
          <a:endParaRPr lang="es-CR" sz="1600" b="0" kern="1200" cap="none" spc="0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R" sz="1600" kern="1200" dirty="0"/>
        </a:p>
      </dsp:txBody>
      <dsp:txXfrm rot="5400000">
        <a:off x="3333298" y="-666392"/>
        <a:ext cx="409709" cy="6193854"/>
      </dsp:txXfrm>
    </dsp:sp>
    <dsp:sp modelId="{522A7385-7E87-4F8C-B372-5C0B9CF7A715}">
      <dsp:nvSpPr>
        <dsp:cNvPr id="0" name=""/>
        <dsp:cNvSpPr/>
      </dsp:nvSpPr>
      <dsp:spPr>
        <a:xfrm rot="5400000">
          <a:off x="-94548" y="2875947"/>
          <a:ext cx="630322" cy="441225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71078"/>
                <a:satOff val="-5670"/>
                <a:lumOff val="31547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271078"/>
                <a:satOff val="-5670"/>
                <a:lumOff val="31547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271078"/>
                <a:satOff val="-5670"/>
                <a:lumOff val="3154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50000"/>
              <a:hueOff val="271078"/>
              <a:satOff val="-5670"/>
              <a:lumOff val="3154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600" kern="1200" dirty="0"/>
        </a:p>
      </dsp:txBody>
      <dsp:txXfrm rot="5400000">
        <a:off x="-94548" y="2875947"/>
        <a:ext cx="630322" cy="441225"/>
      </dsp:txXfrm>
    </dsp:sp>
    <dsp:sp modelId="{3CF6A040-A363-494F-8A62-0532D0453A91}">
      <dsp:nvSpPr>
        <dsp:cNvPr id="0" name=""/>
        <dsp:cNvSpPr/>
      </dsp:nvSpPr>
      <dsp:spPr>
        <a:xfrm rot="5400000">
          <a:off x="3333298" y="-110672"/>
          <a:ext cx="409709" cy="61938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71078"/>
              <a:satOff val="-5670"/>
              <a:lumOff val="315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R" sz="16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MX" sz="1600" b="0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Levantamiento y análisis de datos</a:t>
          </a:r>
          <a:endParaRPr lang="es-CR" sz="1600" b="0" kern="1200" cap="none" spc="0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R" sz="1600" kern="1200" dirty="0"/>
        </a:p>
      </dsp:txBody>
      <dsp:txXfrm rot="5400000">
        <a:off x="3333298" y="-110672"/>
        <a:ext cx="409709" cy="6193854"/>
      </dsp:txXfrm>
    </dsp:sp>
    <dsp:sp modelId="{C21A1A35-EF02-4FEB-8E06-8333D72A5859}">
      <dsp:nvSpPr>
        <dsp:cNvPr id="0" name=""/>
        <dsp:cNvSpPr/>
      </dsp:nvSpPr>
      <dsp:spPr>
        <a:xfrm rot="5400000">
          <a:off x="-94548" y="3431667"/>
          <a:ext cx="630322" cy="441225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80719"/>
                <a:satOff val="-3780"/>
                <a:lumOff val="21031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180719"/>
                <a:satOff val="-3780"/>
                <a:lumOff val="21031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180719"/>
                <a:satOff val="-3780"/>
                <a:lumOff val="2103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50000"/>
              <a:hueOff val="180719"/>
              <a:satOff val="-3780"/>
              <a:lumOff val="2103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600" kern="1200" dirty="0"/>
        </a:p>
      </dsp:txBody>
      <dsp:txXfrm rot="5400000">
        <a:off x="-94548" y="3431667"/>
        <a:ext cx="630322" cy="441225"/>
      </dsp:txXfrm>
    </dsp:sp>
    <dsp:sp modelId="{847C2917-AA50-4366-A695-245608E21071}">
      <dsp:nvSpPr>
        <dsp:cNvPr id="0" name=""/>
        <dsp:cNvSpPr/>
      </dsp:nvSpPr>
      <dsp:spPr>
        <a:xfrm rot="5400000">
          <a:off x="3333298" y="445046"/>
          <a:ext cx="409709" cy="61938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80719"/>
              <a:satOff val="-3780"/>
              <a:lumOff val="210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R" sz="16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MX" sz="1600" b="0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Presentación de los resultados de la evaluación</a:t>
          </a:r>
          <a:endParaRPr lang="es-CR" sz="1600" b="0" kern="1200" cap="none" spc="0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R" sz="1600" kern="1200" dirty="0"/>
        </a:p>
      </dsp:txBody>
      <dsp:txXfrm rot="5400000">
        <a:off x="3333298" y="445046"/>
        <a:ext cx="409709" cy="6193854"/>
      </dsp:txXfrm>
    </dsp:sp>
    <dsp:sp modelId="{82A1B482-6775-4B6F-A244-C78BD77142DD}">
      <dsp:nvSpPr>
        <dsp:cNvPr id="0" name=""/>
        <dsp:cNvSpPr/>
      </dsp:nvSpPr>
      <dsp:spPr>
        <a:xfrm rot="5400000">
          <a:off x="-94548" y="3987386"/>
          <a:ext cx="630322" cy="441225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90359"/>
                <a:satOff val="-1890"/>
                <a:lumOff val="10516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90359"/>
                <a:satOff val="-1890"/>
                <a:lumOff val="10516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90359"/>
                <a:satOff val="-1890"/>
                <a:lumOff val="1051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50000"/>
              <a:hueOff val="90359"/>
              <a:satOff val="-1890"/>
              <a:lumOff val="1051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600" kern="1200" dirty="0"/>
        </a:p>
      </dsp:txBody>
      <dsp:txXfrm rot="5400000">
        <a:off x="-94548" y="3987386"/>
        <a:ext cx="630322" cy="441225"/>
      </dsp:txXfrm>
    </dsp:sp>
    <dsp:sp modelId="{A84A7B1D-6DAC-441E-A3B1-D8F7F9725627}">
      <dsp:nvSpPr>
        <dsp:cNvPr id="0" name=""/>
        <dsp:cNvSpPr/>
      </dsp:nvSpPr>
      <dsp:spPr>
        <a:xfrm rot="5400000">
          <a:off x="3333298" y="1000765"/>
          <a:ext cx="409709" cy="61938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90359"/>
              <a:satOff val="-1890"/>
              <a:lumOff val="1051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R" sz="16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MX" sz="1600" b="0" kern="12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Socialización y seguimiento a los resultados de la evaluación</a:t>
          </a:r>
          <a:endParaRPr lang="es-CR" sz="1600" b="0" kern="1200" cap="none" spc="0" dirty="0" smtClean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R" sz="1600" kern="1200" dirty="0"/>
        </a:p>
      </dsp:txBody>
      <dsp:txXfrm rot="5400000">
        <a:off x="3333298" y="1000765"/>
        <a:ext cx="409709" cy="619385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1DAB9C-1DF6-4771-9C2E-777C2DA72B37}">
      <dsp:nvSpPr>
        <dsp:cNvPr id="0" name=""/>
        <dsp:cNvSpPr/>
      </dsp:nvSpPr>
      <dsp:spPr>
        <a:xfrm rot="16200000">
          <a:off x="-1279190" y="1289533"/>
          <a:ext cx="4525963" cy="1946895"/>
        </a:xfrm>
        <a:prstGeom prst="flowChartManualOperati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2000" b="1" kern="1200" dirty="0" smtClean="0"/>
            <a:t>I:  IMAS: </a:t>
          </a:r>
          <a:r>
            <a:rPr lang="es-CR" sz="2000" kern="1200" dirty="0" smtClean="0"/>
            <a:t> Desarrollo Organizacional, Empresarial, Asociativo y Comunitario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CR" sz="2000" b="1" kern="1200" dirty="0"/>
        </a:p>
      </dsp:txBody>
      <dsp:txXfrm rot="16200000">
        <a:off x="-1279190" y="1289533"/>
        <a:ext cx="4525963" cy="1946895"/>
      </dsp:txXfrm>
    </dsp:sp>
    <dsp:sp modelId="{51996939-C5BE-493C-9390-1D52F7A071C3}">
      <dsp:nvSpPr>
        <dsp:cNvPr id="0" name=""/>
        <dsp:cNvSpPr/>
      </dsp:nvSpPr>
      <dsp:spPr>
        <a:xfrm rot="16200000">
          <a:off x="805362" y="1289533"/>
          <a:ext cx="4525963" cy="1946895"/>
        </a:xfrm>
        <a:prstGeom prst="flowChartManualOperati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R" sz="2000" b="1" kern="1200" dirty="0" smtClean="0"/>
            <a:t>II. MIDEPLAN: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PA" sz="1400" b="1" kern="1200" dirty="0" smtClean="0"/>
            <a:t>Estudio evaluativo del diseño metodológico y proceso de elaboración del PND 2011-2014  y propuestas para el PND 2015-2018</a:t>
          </a:r>
          <a:endParaRPr lang="es-CR" sz="1400" b="1" kern="1200" dirty="0"/>
        </a:p>
      </dsp:txBody>
      <dsp:txXfrm rot="16200000">
        <a:off x="805362" y="1289533"/>
        <a:ext cx="4525963" cy="1946895"/>
      </dsp:txXfrm>
    </dsp:sp>
    <dsp:sp modelId="{EE14554B-8BB7-4E25-A77A-B7E1F9C5CB70}">
      <dsp:nvSpPr>
        <dsp:cNvPr id="0" name=""/>
        <dsp:cNvSpPr/>
      </dsp:nvSpPr>
      <dsp:spPr>
        <a:xfrm rot="16200000">
          <a:off x="2886930" y="1289533"/>
          <a:ext cx="4525963" cy="1946895"/>
        </a:xfrm>
        <a:prstGeom prst="flowChartManualOperati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R" sz="2000" b="1" kern="1200" dirty="0" smtClean="0"/>
            <a:t>III. </a:t>
          </a:r>
          <a:r>
            <a:rPr lang="es-CR" sz="1800" b="1" kern="1200" dirty="0" smtClean="0"/>
            <a:t>SECTOR AGROPECUARIO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R" sz="1800" b="1" kern="1200" dirty="0" smtClean="0"/>
            <a:t>- SENARA: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R" sz="1800" kern="1200" dirty="0" smtClean="0"/>
            <a:t>Distrito de Riego Arenal –Tempisque.</a:t>
          </a:r>
          <a:endParaRPr lang="es-CR" sz="1800" b="1" kern="1200" dirty="0"/>
        </a:p>
      </dsp:txBody>
      <dsp:txXfrm rot="16200000">
        <a:off x="2886930" y="1289533"/>
        <a:ext cx="4525963" cy="1946895"/>
      </dsp:txXfrm>
    </dsp:sp>
    <dsp:sp modelId="{8DE1FB0A-EA7E-4795-BC92-10CAC551FCF9}">
      <dsp:nvSpPr>
        <dsp:cNvPr id="0" name=""/>
        <dsp:cNvSpPr/>
      </dsp:nvSpPr>
      <dsp:spPr>
        <a:xfrm rot="16200000">
          <a:off x="4993170" y="1289533"/>
          <a:ext cx="4525963" cy="1946895"/>
        </a:xfrm>
        <a:prstGeom prst="flowChartManualOperati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R" sz="1800" b="1" kern="1200" dirty="0" smtClean="0"/>
            <a:t>IV. MEP: Apoyo a la gestión pedagógica de centros educativos con orientación inclusiva. </a:t>
          </a:r>
          <a:endParaRPr lang="es-CR" sz="1800" b="1" kern="1200" dirty="0"/>
        </a:p>
      </dsp:txBody>
      <dsp:txXfrm rot="16200000">
        <a:off x="4993170" y="1289533"/>
        <a:ext cx="4525963" cy="194689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9900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9900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24FF3D-7FAB-4A08-B777-3F9D27F580A9}" type="datetimeFigureOut">
              <a:rPr lang="es-ES"/>
              <a:pPr>
                <a:defRPr/>
              </a:pPr>
              <a:t>05/12/2014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926469"/>
            <a:ext cx="3037840" cy="469900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926469"/>
            <a:ext cx="3037840" cy="469900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3FDF54-36A0-4F64-BA51-97C9E6D9017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034902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3" tIns="46877" rIns="93753" bIns="4687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3" tIns="46877" rIns="93753" bIns="4687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BA93A4-E00E-4116-8A2C-66F2890B2D4C}" type="datetimeFigureOut">
              <a:rPr lang="es-ES"/>
              <a:pPr>
                <a:defRPr/>
              </a:pPr>
              <a:t>05/12/2014</a:t>
            </a:fld>
            <a:endParaRPr lang="es-E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704850"/>
            <a:ext cx="4695825" cy="3522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464051"/>
            <a:ext cx="560832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3" tIns="46877" rIns="93753" bIns="468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469"/>
            <a:ext cx="303784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3" tIns="46877" rIns="93753" bIns="4687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926469"/>
            <a:ext cx="303784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3" tIns="46877" rIns="93753" bIns="4687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FB592B-5428-4F0B-8A1E-87E4882F64D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64220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R" dirty="0" smtClean="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046B77-269E-4175-8F98-E8C2B5BE3309}" type="slidenum">
              <a:rPr lang="es-ES" smtClean="0"/>
              <a:pPr/>
              <a:t>1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21</a:t>
            </a:fld>
            <a:endParaRPr lang="es-ES" altLang="es-C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22</a:t>
            </a:fld>
            <a:endParaRPr lang="es-ES" altLang="es-C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23</a:t>
            </a:fld>
            <a:endParaRPr lang="es-ES" altLang="es-C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24</a:t>
            </a:fld>
            <a:endParaRPr lang="es-ES" altLang="es-C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25</a:t>
            </a:fld>
            <a:endParaRPr lang="es-ES" altLang="es-C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26</a:t>
            </a:fld>
            <a:endParaRPr lang="es-ES" altLang="es-C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27</a:t>
            </a:fld>
            <a:endParaRPr lang="es-ES" altLang="es-CR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28</a:t>
            </a:fld>
            <a:endParaRPr lang="es-ES" altLang="es-CR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29</a:t>
            </a:fld>
            <a:endParaRPr lang="es-ES" altLang="es-CR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30</a:t>
            </a:fld>
            <a:endParaRPr lang="es-ES" altLang="es-C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dirty="0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1747" indent="-2929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71918" indent="-23438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40685" indent="-23438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9452" indent="-23438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78219" indent="-2343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46987" indent="-2343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15754" indent="-2343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84521" indent="-2343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FA7C2E-F87A-428C-8410-A5F3C1578E58}" type="slidenum">
              <a:rPr lang="es-ES" smtClean="0"/>
              <a:pPr eaLnBrk="1" hangingPunct="1"/>
              <a:t>3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31</a:t>
            </a:fld>
            <a:endParaRPr lang="es-ES" altLang="es-CR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32</a:t>
            </a:fld>
            <a:endParaRPr lang="es-ES" altLang="es-CR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33</a:t>
            </a:fld>
            <a:endParaRPr lang="es-ES" altLang="es-CR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34</a:t>
            </a:fld>
            <a:endParaRPr lang="es-ES" altLang="es-CR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35</a:t>
            </a:fld>
            <a:endParaRPr lang="es-ES" altLang="es-CR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 dirty="0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6B78622-DE05-441B-9A27-33B69D7E673C}" type="slidenum">
              <a:rPr lang="es-ES" altLang="es-CR" smtClean="0"/>
              <a:pPr eaLnBrk="1" hangingPunct="1"/>
              <a:t>36</a:t>
            </a:fld>
            <a:endParaRPr lang="es-ES" altLang="es-CR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37</a:t>
            </a:fld>
            <a:endParaRPr lang="es-ES" altLang="es-CR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s-ES" dirty="0" smtClean="0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C5613-295F-4172-9C04-0175FE86025E}" type="slidenum">
              <a:rPr lang="es-ES" smtClean="0"/>
              <a:pPr/>
              <a:t>38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dirty="0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1747" indent="-2929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71918" indent="-23438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40685" indent="-23438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9452" indent="-23438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78219" indent="-2343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46987" indent="-2343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15754" indent="-2343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84521" indent="-2343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FA7C2E-F87A-428C-8410-A5F3C1578E58}" type="slidenum">
              <a:rPr lang="es-ES" smtClean="0"/>
              <a:pPr eaLnBrk="1" hangingPunct="1"/>
              <a:t>7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14</a:t>
            </a:fld>
            <a:endParaRPr lang="es-ES" altLang="es-C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15</a:t>
            </a:fld>
            <a:endParaRPr lang="es-ES" altLang="es-C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16</a:t>
            </a:fld>
            <a:endParaRPr lang="es-ES" altLang="es-C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18</a:t>
            </a:fld>
            <a:endParaRPr lang="es-ES" altLang="es-C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19</a:t>
            </a:fld>
            <a:endParaRPr lang="es-ES" altLang="es-C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8291" indent="-2839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5832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0165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4497" indent="-2271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8831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3163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07496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61829" indent="-2271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44E05F8-007A-4D68-B91B-FDF0D2A758CB}" type="slidenum">
              <a:rPr lang="es-ES" altLang="es-CR" smtClean="0"/>
              <a:pPr eaLnBrk="1" hangingPunct="1"/>
              <a:t>20</a:t>
            </a:fld>
            <a:endParaRPr lang="es-ES" altLang="es-C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3310A-6145-476D-82AF-B76F1094F102}" type="datetime1">
              <a:rPr lang="es-ES"/>
              <a:pPr>
                <a:defRPr/>
              </a:pPr>
              <a:t>05/12/2014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BE2C9-E0D7-4BB7-88FA-D7F6078AD0B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uanluis.monge\Desktop\Refroma\down_portada-05-0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6525344"/>
            <a:ext cx="9288463" cy="47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/>
          <a:lstStyle>
            <a:lvl1pPr>
              <a:defRPr sz="24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C0B15D-6B87-48F5-8185-C1F0564AC2CC}" type="datetime1">
              <a:rPr lang="es-ES"/>
              <a:pPr>
                <a:defRPr/>
              </a:pPr>
              <a:t>05/12/2014</a:t>
            </a:fld>
            <a:endParaRPr lang="es-ES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592267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C2EB5FD-4542-4D3B-A584-BA2528F12094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5" name="Imagen 4" descr="logo_80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188640"/>
            <a:ext cx="2311711" cy="7252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1B099-0ECC-42D5-A18D-042648EA3B22}" type="datetime1">
              <a:rPr lang="es-ES"/>
              <a:pPr>
                <a:defRPr/>
              </a:pPr>
              <a:t>05/12/2014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2D0C-63A3-477B-9F4F-976CF12A7AD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ndo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2880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38" y="3910013"/>
            <a:ext cx="9159876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foceva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3375"/>
            <a:ext cx="2884488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8675" y="398463"/>
            <a:ext cx="39243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ea typeface="ＭＳ Ｐゴシック" pitchFamily="34" charset="-128"/>
              </a:defRPr>
            </a:lvl1pPr>
          </a:lstStyle>
          <a:p>
            <a:fld id="{C7AA042A-F804-497D-AA40-6F732B366C14}" type="datetime1">
              <a:rPr lang="en-US" altLang="es-CR"/>
              <a:pPr/>
              <a:t>12/5/2014</a:t>
            </a:fld>
            <a:endParaRPr lang="en-US" altLang="es-C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85699-2A7D-4D77-81D9-E23BA9FCECB3}" type="slidenum">
              <a:rPr lang="en-US" altLang="es-CR"/>
              <a:pPr/>
              <a:t>‹Nº›</a:t>
            </a:fld>
            <a:endParaRPr lang="en-US" altLang="es-CR" dirty="0"/>
          </a:p>
        </p:txBody>
      </p:sp>
    </p:spTree>
    <p:extLst>
      <p:ext uri="{BB962C8B-B14F-4D97-AF65-F5344CB8AC3E}">
        <p14:creationId xmlns:p14="http://schemas.microsoft.com/office/powerpoint/2010/main" xmlns="" val="378437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C:\Users\juanluis.monge\Desktop\Refroma\fondo.png"/>
          <p:cNvPicPr>
            <a:picLocks noChangeAspect="1" noChangeArrowheads="1"/>
          </p:cNvPicPr>
          <p:nvPr userDrawn="1"/>
        </p:nvPicPr>
        <p:blipFill>
          <a:blip r:embed="rId6" cstate="print">
            <a:lum bright="10000"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FF6808-91EC-49CD-BBF8-95653A46614E}" type="datetime1">
              <a:rPr lang="es-ES"/>
              <a:pPr>
                <a:defRPr/>
              </a:pPr>
              <a:t>05/12/2014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E5CE91-F5AF-4984-BA6D-14A93ECD182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1" r:id="rId3"/>
    <p:sldLayoutId id="2147483656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kern="120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8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6.jpe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Relationship Id="rId14" Type="http://schemas.openxmlformats.org/officeDocument/2006/relationships/image" Target="../media/image39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fazofeifa@mideplan.go.c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 descr="C:\Users\juanluis.monge\Desktop\Refroma\down_portada-05-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7950" y="6165850"/>
            <a:ext cx="92884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 descr="logo_80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1664" y="476673"/>
            <a:ext cx="2981158" cy="116637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0" y="2276474"/>
            <a:ext cx="9144000" cy="3528789"/>
          </a:xfrm>
          <a:prstGeom prst="rect">
            <a:avLst/>
          </a:prstGeom>
          <a:solidFill>
            <a:srgbClr val="002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600" b="1" dirty="0">
                <a:solidFill>
                  <a:schemeClr val="bg1"/>
                </a:solidFill>
                <a:latin typeface="Arial" charset="0"/>
                <a:cs typeface="Arial" charset="0"/>
              </a:rPr>
              <a:t>Ministerio de Planificación Nacional y Política </a:t>
            </a:r>
            <a:r>
              <a:rPr lang="es-ES" sz="2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Económica </a:t>
            </a:r>
            <a:r>
              <a:rPr lang="es-ES" sz="2600" b="1" dirty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es-ES" sz="2600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es-ES" sz="26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s-E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Área de evaluación y seguimiento  </a:t>
            </a:r>
            <a:br>
              <a:rPr lang="es-E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s-E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-AES-</a:t>
            </a:r>
          </a:p>
          <a:p>
            <a:pPr algn="ctr">
              <a:defRPr/>
            </a:pPr>
            <a:endParaRPr lang="es-ES" sz="24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s-ES" sz="1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URUGAY, JULIO 2014</a:t>
            </a:r>
            <a:endParaRPr lang="es-CR" sz="1200" dirty="0" smtClean="0"/>
          </a:p>
          <a:p>
            <a:pPr algn="ctr">
              <a:defRPr/>
            </a:pPr>
            <a:endParaRPr lang="es-CR" sz="26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436910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MX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es una evaluación estratégica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C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B5FD-4542-4D3B-A584-BA2528F12094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755576" y="1988840"/>
            <a:ext cx="7704856" cy="302433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 smtClean="0"/>
          </a:p>
          <a:p>
            <a:pPr algn="just"/>
            <a:r>
              <a:rPr lang="es-ES" sz="2000" b="1" dirty="0" smtClean="0"/>
              <a:t>Valoración/análisis sistemático </a:t>
            </a:r>
            <a:r>
              <a:rPr lang="es-ES" sz="2000" b="1" dirty="0"/>
              <a:t>y </a:t>
            </a:r>
            <a:r>
              <a:rPr lang="es-ES" sz="2000" b="1" dirty="0" smtClean="0"/>
              <a:t>objetivo</a:t>
            </a:r>
            <a:r>
              <a:rPr lang="es-ES" sz="2000" dirty="0" smtClean="0"/>
              <a:t> </a:t>
            </a:r>
            <a:r>
              <a:rPr lang="es-ES" sz="2000" dirty="0"/>
              <a:t>sobre el diseño, puesta en práctica y/o resultados de políticas, planes, programas y/o proyectos impulsados por instituciones y sectores que integran el Sistema Nacional de </a:t>
            </a:r>
            <a:r>
              <a:rPr lang="es-ES" sz="2000" dirty="0" smtClean="0"/>
              <a:t>Evaluación. </a:t>
            </a:r>
          </a:p>
          <a:p>
            <a:pPr algn="just"/>
            <a:endParaRPr lang="es-ES" sz="2000" dirty="0" smtClean="0"/>
          </a:p>
          <a:p>
            <a:pPr algn="ctr"/>
            <a:endParaRPr lang="es-C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51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692696"/>
            <a:ext cx="7056784" cy="868958"/>
          </a:xfrm>
        </p:spPr>
        <p:txBody>
          <a:bodyPr>
            <a:noAutofit/>
          </a:bodyPr>
          <a:lstStyle/>
          <a:p>
            <a:r>
              <a:rPr lang="es-MX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COMPONENTES DEL MANUAL</a:t>
            </a:r>
            <a:endParaRPr lang="es-C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89665689"/>
              </p:ext>
            </p:extLst>
          </p:nvPr>
        </p:nvGraphicFramePr>
        <p:xfrm>
          <a:off x="457200" y="1600200"/>
          <a:ext cx="66350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B5FD-4542-4D3B-A584-BA2528F12094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7706238" y="3429000"/>
            <a:ext cx="1330257" cy="27363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Anexo </a:t>
            </a:r>
            <a:endParaRPr lang="es-MX" sz="1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s-MX" dirty="0" smtClean="0">
                <a:solidFill>
                  <a:schemeClr val="tx1"/>
                </a:solidFill>
              </a:rPr>
              <a:t>*</a:t>
            </a:r>
            <a:r>
              <a:rPr lang="es-CR" sz="105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Metodología </a:t>
            </a:r>
            <a:r>
              <a:rPr lang="es-CR" sz="105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priorización </a:t>
            </a:r>
            <a:r>
              <a:rPr lang="es-CR" sz="105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 selección.</a:t>
            </a:r>
          </a:p>
          <a:p>
            <a:endParaRPr lang="es-CR" sz="105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s-CR" sz="105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*Procedimientos </a:t>
            </a:r>
            <a:r>
              <a:rPr lang="es-CR" sz="105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para </a:t>
            </a:r>
            <a:r>
              <a:rPr lang="es-CR" sz="105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evaluaciones.</a:t>
            </a:r>
          </a:p>
          <a:p>
            <a:endParaRPr lang="es-CR" sz="105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s-CR" sz="105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es-CR" sz="11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Guía </a:t>
            </a:r>
            <a:r>
              <a:rPr lang="es-CR" sz="11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para la elaboración de </a:t>
            </a:r>
            <a:r>
              <a:rPr lang="es-CR" sz="11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TdR.</a:t>
            </a:r>
          </a:p>
          <a:p>
            <a:endParaRPr lang="es-CR" sz="11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s-CR" sz="11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*Glosario</a:t>
            </a:r>
            <a:endParaRPr lang="es-CR" sz="11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karol.ugalde\Downloads\la fo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9867" y="1659611"/>
            <a:ext cx="1541088" cy="1148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4081568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548680"/>
            <a:ext cx="8229600" cy="1008112"/>
          </a:xfrm>
        </p:spPr>
        <p:txBody>
          <a:bodyPr>
            <a:noAutofit/>
          </a:bodyPr>
          <a:lstStyle/>
          <a:p>
            <a:r>
              <a:rPr lang="es-MX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Evaluaciones  Estratégicas Ejecutadas con el apoyo del Programa  FOCEVAL  2013 </a:t>
            </a:r>
            <a:endParaRPr lang="es-C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EB5FD-4542-4D3B-A584-BA2528F12094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  <p:graphicFrame>
        <p:nvGraphicFramePr>
          <p:cNvPr id="5" name="3 Marcador de contenido">
            <a:hlinkClick r:id="rId2" action="ppaction://hlinksldjump"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38309334"/>
              </p:ext>
            </p:extLst>
          </p:nvPr>
        </p:nvGraphicFramePr>
        <p:xfrm>
          <a:off x="539552" y="177376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99591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825502"/>
            <a:ext cx="7772400" cy="891530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313131"/>
                </a:solidFill>
              </a:rPr>
              <a:t>Evaluación de Impacto del </a:t>
            </a:r>
            <a:r>
              <a:rPr lang="es-MX" b="1" dirty="0" smtClean="0">
                <a:solidFill>
                  <a:srgbClr val="313131"/>
                </a:solidFill>
              </a:rPr>
              <a:t>Programa</a:t>
            </a:r>
            <a:endParaRPr lang="es-ES" altLang="es-CR" dirty="0" smtClean="0">
              <a:solidFill>
                <a:srgbClr val="313131"/>
              </a:solidFill>
              <a:ea typeface="ＭＳ Ｐゴシック" pitchFamily="34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92263" y="4149080"/>
            <a:ext cx="777240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s-MX" b="1" dirty="0" smtClean="0">
                <a:solidFill>
                  <a:schemeClr val="bg2">
                    <a:lumMod val="10000"/>
                  </a:schemeClr>
                </a:solidFill>
              </a:rPr>
              <a:t>“Distrito de Riego Arenal Tempisque”</a:t>
            </a:r>
          </a:p>
          <a:p>
            <a:pPr algn="ctr"/>
            <a:endParaRPr lang="es-MX" sz="8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s-MX" b="1" dirty="0" smtClean="0">
                <a:solidFill>
                  <a:schemeClr val="bg2">
                    <a:lumMod val="10000"/>
                  </a:schemeClr>
                </a:solidFill>
              </a:rPr>
              <a:t> (DRAT) Guanacaste, Costa Rica.</a:t>
            </a:r>
            <a:endParaRPr lang="es-ES" altLang="es-CR" dirty="0" smtClean="0">
              <a:solidFill>
                <a:schemeClr val="bg2">
                  <a:lumMod val="10000"/>
                </a:scheme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639334" y="1223794"/>
            <a:ext cx="7848600" cy="54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es-MX" sz="3200" b="1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Descripción de la intervención</a:t>
            </a:r>
            <a:endParaRPr lang="es-ES" sz="2000" b="1" dirty="0" smtClean="0">
              <a:solidFill>
                <a:schemeClr val="bg2">
                  <a:lumMod val="10000"/>
                </a:schemeClr>
              </a:solidFill>
              <a:ea typeface="+mj-ea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14178"/>
            <a:ext cx="3918293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23528" y="2060848"/>
            <a:ext cx="4680520" cy="410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defRPr/>
            </a:pP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es-ES" sz="2000" b="1" dirty="0" smtClean="0">
                <a:solidFill>
                  <a:schemeClr val="bg2">
                    <a:lumMod val="10000"/>
                  </a:schemeClr>
                </a:solidFill>
              </a:rPr>
              <a:t>¿Que </a:t>
            </a:r>
            <a:r>
              <a:rPr lang="es-ES" sz="2000" b="1" dirty="0">
                <a:solidFill>
                  <a:schemeClr val="bg2">
                    <a:lumMod val="10000"/>
                  </a:schemeClr>
                </a:solidFill>
              </a:rPr>
              <a:t>es el DRAT</a:t>
            </a:r>
            <a:r>
              <a:rPr lang="es-ES" sz="2000" b="1" dirty="0" smtClean="0">
                <a:solidFill>
                  <a:schemeClr val="bg2">
                    <a:lumMod val="10000"/>
                  </a:schemeClr>
                </a:solidFill>
              </a:rPr>
              <a:t>?</a:t>
            </a:r>
          </a:p>
          <a:p>
            <a:pPr eaLnBrk="0" hangingPunct="0">
              <a:spcBef>
                <a:spcPts val="0"/>
              </a:spcBef>
              <a:defRPr/>
            </a:pPr>
            <a:endParaRPr lang="es-ES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bg2">
                    <a:lumMod val="10000"/>
                  </a:schemeClr>
                </a:solidFill>
              </a:rPr>
              <a:t>Es un Programa de </a:t>
            </a:r>
            <a:r>
              <a:rPr lang="es-ES" sz="1600" b="1" dirty="0">
                <a:solidFill>
                  <a:schemeClr val="bg2">
                    <a:lumMod val="10000"/>
                  </a:schemeClr>
                </a:solidFill>
              </a:rPr>
              <a:t>infraestructura de </a:t>
            </a:r>
            <a:r>
              <a:rPr lang="es-ES" sz="1600" b="1" dirty="0" smtClean="0">
                <a:solidFill>
                  <a:schemeClr val="bg2">
                    <a:lumMod val="10000"/>
                  </a:schemeClr>
                </a:solidFill>
              </a:rPr>
              <a:t>riego </a:t>
            </a:r>
            <a:r>
              <a:rPr lang="es-ES" sz="1600" dirty="0" smtClean="0">
                <a:solidFill>
                  <a:schemeClr val="bg2">
                    <a:lumMod val="10000"/>
                  </a:schemeClr>
                </a:solidFill>
              </a:rPr>
              <a:t>en la e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n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la Región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Chorotega en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Guanacaste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de 45.000 ha.</a:t>
            </a:r>
          </a:p>
          <a:p>
            <a:pPr marL="285750" indent="-285750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8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Construcción de obra hidráulica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                     3 Etapas. (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1981-90; 91-97; 2000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SENARA </a:t>
            </a:r>
            <a:r>
              <a:rPr lang="es-CR" sz="1600" dirty="0">
                <a:solidFill>
                  <a:schemeClr val="bg2">
                    <a:lumMod val="10000"/>
                  </a:schemeClr>
                </a:solidFill>
              </a:rPr>
              <a:t>encargada de operar la </a:t>
            </a:r>
            <a:r>
              <a:rPr lang="es-CR" sz="1600" dirty="0" smtClean="0">
                <a:solidFill>
                  <a:schemeClr val="bg2">
                    <a:lumMod val="10000"/>
                  </a:schemeClr>
                </a:solidFill>
              </a:rPr>
              <a:t>infraestructura.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sz="8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600" dirty="0" smtClean="0">
                <a:solidFill>
                  <a:schemeClr val="bg2">
                    <a:lumMod val="10000"/>
                  </a:schemeClr>
                </a:solidFill>
              </a:rPr>
              <a:t>Usuarios</a:t>
            </a:r>
            <a:r>
              <a:rPr lang="es-CR" sz="1600" dirty="0">
                <a:solidFill>
                  <a:schemeClr val="bg2">
                    <a:lumMod val="10000"/>
                  </a:schemeClr>
                </a:solidFill>
              </a:rPr>
              <a:t>: Aprox. 1.000 usuarios y sus familias más 4 empresas </a:t>
            </a:r>
            <a:r>
              <a:rPr lang="es-CR" sz="1600" dirty="0" smtClean="0">
                <a:solidFill>
                  <a:schemeClr val="bg2">
                    <a:lumMod val="10000"/>
                  </a:schemeClr>
                </a:solidFill>
              </a:rPr>
              <a:t>grandes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sz="800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600" dirty="0">
                <a:solidFill>
                  <a:schemeClr val="bg2">
                    <a:lumMod val="10000"/>
                  </a:schemeClr>
                </a:solidFill>
              </a:rPr>
              <a:t>Producción anual estimada de US$ 150 millones en arroz, caña, tilapia</a:t>
            </a:r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 eaLnBrk="0" hangingPunct="0">
              <a:spcBef>
                <a:spcPts val="0"/>
              </a:spcBef>
              <a:defRPr/>
            </a:pPr>
            <a:endParaRPr lang="es-ES" sz="2000" b="1" dirty="0" smtClean="0"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97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611981" y="1246277"/>
            <a:ext cx="7848600" cy="45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es-MX" sz="3200" b="1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Descripción de la intervención</a:t>
            </a:r>
            <a:endParaRPr lang="es-ES" sz="3200" b="1" dirty="0">
              <a:solidFill>
                <a:schemeClr val="bg2">
                  <a:lumMod val="10000"/>
                </a:schemeClr>
              </a:solidFill>
              <a:ea typeface="+mj-e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3258" y="2915627"/>
            <a:ext cx="2554188" cy="202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7504" y="1988840"/>
            <a:ext cx="392764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0" hangingPunct="0">
              <a:spcBef>
                <a:spcPts val="0"/>
              </a:spcBef>
              <a:defRPr/>
            </a:pP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es-ES" sz="2000" b="1" dirty="0" smtClean="0">
                <a:solidFill>
                  <a:schemeClr val="bg2">
                    <a:lumMod val="10000"/>
                  </a:schemeClr>
                </a:solidFill>
                <a:latin typeface="Century Gothic"/>
              </a:rPr>
              <a:t>¿</a:t>
            </a:r>
            <a:r>
              <a:rPr lang="es-CR" sz="2000" b="1" dirty="0" smtClean="0">
                <a:solidFill>
                  <a:schemeClr val="bg2">
                    <a:lumMod val="10000"/>
                  </a:schemeClr>
                </a:solidFill>
                <a:latin typeface="Century Gothic"/>
              </a:rPr>
              <a:t>Objetivo general del DRAT</a:t>
            </a:r>
            <a:r>
              <a:rPr lang="es-ES" sz="2000" b="1" dirty="0" smtClean="0">
                <a:solidFill>
                  <a:schemeClr val="bg2">
                    <a:lumMod val="10000"/>
                  </a:schemeClr>
                </a:solidFill>
                <a:latin typeface="Century Gothic"/>
              </a:rPr>
              <a:t>?</a:t>
            </a:r>
          </a:p>
          <a:p>
            <a:pPr algn="just"/>
            <a:endParaRPr lang="es-ES" sz="2000" b="1" dirty="0">
              <a:solidFill>
                <a:schemeClr val="bg2">
                  <a:lumMod val="10000"/>
                </a:schemeClr>
              </a:solidFill>
              <a:latin typeface="Century Gothic"/>
            </a:endParaRPr>
          </a:p>
          <a:p>
            <a:pPr algn="ctr"/>
            <a:r>
              <a:rPr lang="es-CR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CR" sz="1600" dirty="0">
                <a:solidFill>
                  <a:schemeClr val="bg2">
                    <a:lumMod val="10000"/>
                  </a:schemeClr>
                </a:solidFill>
              </a:rPr>
              <a:t>Mejorar la situación socioeconómica de la región mediante la transición de agricultura al secano a agricultura bajo riego</a:t>
            </a:r>
            <a:r>
              <a:rPr lang="es-CR" sz="16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endParaRPr lang="es-CR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 eaLnBrk="0" hangingPunct="0">
              <a:spcBef>
                <a:spcPts val="0"/>
              </a:spcBef>
              <a:defRPr/>
            </a:pPr>
            <a:endParaRPr lang="es-ES" sz="2000" b="1" dirty="0" smtClean="0">
              <a:latin typeface="Century Gothic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94577"/>
            <a:ext cx="2592288" cy="192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07854"/>
            <a:ext cx="2445282" cy="185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8168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683840" y="1268760"/>
            <a:ext cx="7848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es-ES" sz="3200" b="1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Ubicación geográfica</a:t>
            </a:r>
            <a:endParaRPr lang="es-ES" sz="3200" b="1" dirty="0">
              <a:solidFill>
                <a:schemeClr val="bg2">
                  <a:lumMod val="10000"/>
                </a:schemeClr>
              </a:solidFill>
              <a:ea typeface="+mj-ea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57827"/>
            <a:ext cx="3719513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3825356" cy="362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66139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4" descr="logo_8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7981"/>
            <a:ext cx="2006241" cy="78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0326">
            <a:off x="2542371" y="5186770"/>
            <a:ext cx="2190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180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323528" y="980728"/>
            <a:ext cx="83533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es-ES" sz="2800" b="1" dirty="0" smtClean="0">
                <a:solidFill>
                  <a:schemeClr val="bg2">
                    <a:lumMod val="10000"/>
                  </a:schemeClr>
                </a:solidFill>
                <a:latin typeface="Century Gothic"/>
                <a:ea typeface="+mj-ea"/>
                <a:cs typeface="+mj-cs"/>
              </a:rPr>
              <a:t>Periodo </a:t>
            </a:r>
            <a:r>
              <a:rPr lang="es-ES" sz="2800" b="1" dirty="0">
                <a:solidFill>
                  <a:schemeClr val="bg2">
                    <a:lumMod val="10000"/>
                  </a:schemeClr>
                </a:solidFill>
                <a:latin typeface="Century Gothic"/>
                <a:ea typeface="+mj-ea"/>
                <a:cs typeface="+mj-cs"/>
              </a:rPr>
              <a:t>de ejecución de la </a:t>
            </a:r>
            <a:r>
              <a:rPr lang="es-ES" sz="2800" b="1" dirty="0" smtClean="0">
                <a:solidFill>
                  <a:schemeClr val="bg2">
                    <a:lumMod val="10000"/>
                  </a:schemeClr>
                </a:solidFill>
                <a:latin typeface="Century Gothic"/>
                <a:ea typeface="+mj-ea"/>
                <a:cs typeface="+mj-cs"/>
              </a:rPr>
              <a:t>intervención</a:t>
            </a:r>
            <a:endParaRPr lang="es-ES" sz="2800" b="1" dirty="0">
              <a:solidFill>
                <a:schemeClr val="bg2">
                  <a:lumMod val="10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9731940"/>
              </p:ext>
            </p:extLst>
          </p:nvPr>
        </p:nvGraphicFramePr>
        <p:xfrm>
          <a:off x="683567" y="1628800"/>
          <a:ext cx="7993261" cy="4124383"/>
        </p:xfrm>
        <a:graphic>
          <a:graphicData uri="http://schemas.openxmlformats.org/drawingml/2006/table">
            <a:tbl>
              <a:tblPr firstRow="1" firstCol="1" bandRow="1" bandCol="1">
                <a:tableStyleId>{793D81CF-94F2-401A-BA57-92F5A7B2D0C5}</a:tableStyleId>
              </a:tblPr>
              <a:tblGrid>
                <a:gridCol w="1223972"/>
                <a:gridCol w="2075809"/>
                <a:gridCol w="4693480"/>
              </a:tblGrid>
              <a:tr h="342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1978 - </a:t>
                      </a:r>
                      <a:r>
                        <a:rPr lang="es-ES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1980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Diseño de la I </a:t>
                      </a: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Etapa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Plan Maestro y Ley de aprobación de la Etapa 1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</a:tr>
              <a:tr h="874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1981 -1990</a:t>
                      </a:r>
                      <a:endParaRPr lang="es-CR" sz="11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 Etapa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</a:t>
                      </a: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20.6 millones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195 beneficiarios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Creación del DRAT - Creación del SENARA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Ratificación II Etapa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Ley 7096 – II Etapa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</a:tr>
              <a:tr h="519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1991 - 1997</a:t>
                      </a:r>
                      <a:endParaRPr lang="es-CR" sz="11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II Etapa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</a:t>
                      </a: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40.8 millones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458 beneficiarios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Actualización del Plan Maestro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Actualización del plan estratégico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</a:tr>
              <a:tr h="697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1998 - 1999</a:t>
                      </a:r>
                      <a:endParaRPr lang="es-CR" sz="11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Operación y mantenimiento de I y II Etapas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Reglamento de servicios de riego del SENARA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Contrato concierto III Etapa para la construcción privada de canales. 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</a:tr>
              <a:tr h="697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2000</a:t>
                      </a:r>
                      <a:endParaRPr lang="es-CR" sz="11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III Etapa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$</a:t>
                      </a: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3 millones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120 beneficiarios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4 empresas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Construcción privada de canales. (Pelón de la Bajura, Azucara el Viejo, Taboga y Central Azucarera del Tempisque CATSA)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</a:tr>
              <a:tr h="165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2001 -2013</a:t>
                      </a:r>
                      <a:endParaRPr lang="es-CR" sz="11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Operación y mantenimiento 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I, II, III Etapas.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</a:tr>
              <a:tr h="519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2009 - 2013</a:t>
                      </a:r>
                      <a:endParaRPr lang="es-CR" sz="11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IV Etapa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Ley 8685 – IV Etapa 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Estudio de factibilidad del Programa de Gestión Integrada de los Recursos Hídricos (PROGIRH)*</a:t>
                      </a:r>
                      <a:endParaRPr lang="es-CR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01" marR="64401" marT="0" marB="0" anchor="ctr"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753184"/>
            <a:ext cx="2084066" cy="41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5449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35496" y="1340768"/>
            <a:ext cx="90297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es-ES" sz="2400" b="1" dirty="0">
                <a:solidFill>
                  <a:schemeClr val="bg2">
                    <a:lumMod val="10000"/>
                  </a:schemeClr>
                </a:solidFill>
                <a:ea typeface="+mj-ea"/>
              </a:rPr>
              <a:t>ETAPAS DEL PROCESO </a:t>
            </a:r>
            <a:r>
              <a:rPr lang="es-ES" sz="2400" b="1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DE </a:t>
            </a:r>
            <a:r>
              <a:rPr lang="es-ES" sz="2400" b="1" dirty="0">
                <a:solidFill>
                  <a:schemeClr val="bg2">
                    <a:lumMod val="10000"/>
                  </a:schemeClr>
                </a:solidFill>
                <a:ea typeface="+mj-ea"/>
              </a:rPr>
              <a:t> EVALUACION ESTRATEGICA</a:t>
            </a:r>
          </a:p>
        </p:txBody>
      </p:sp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93501620"/>
              </p:ext>
            </p:extLst>
          </p:nvPr>
        </p:nvGraphicFramePr>
        <p:xfrm>
          <a:off x="611560" y="2276872"/>
          <a:ext cx="8064896" cy="3877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441404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29D03-1A79-4496-ABFE-EC6092488F50}" type="slidenum">
              <a:rPr lang="es-ES"/>
              <a:pPr>
                <a:defRPr/>
              </a:pPr>
              <a:t>2</a:t>
            </a:fld>
            <a:endParaRPr lang="es-ES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xmlns="" val="2333076319"/>
              </p:ext>
            </p:extLst>
          </p:nvPr>
        </p:nvGraphicFramePr>
        <p:xfrm>
          <a:off x="827584" y="332656"/>
          <a:ext cx="745976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4" descr="logo_800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4272" y="476673"/>
            <a:ext cx="2208550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27278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647700" y="1196752"/>
            <a:ext cx="7848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MX" sz="3200" b="1" dirty="0">
                <a:solidFill>
                  <a:schemeClr val="bg2">
                    <a:lumMod val="10000"/>
                  </a:scheme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es-ES" sz="3200" b="1" dirty="0">
                <a:solidFill>
                  <a:schemeClr val="bg2">
                    <a:lumMod val="10000"/>
                  </a:schemeClr>
                </a:solidFill>
                <a:latin typeface="Century Gothic"/>
              </a:rPr>
              <a:t>Programación de la </a:t>
            </a:r>
            <a:r>
              <a:rPr lang="es-ES" sz="3200" b="1" dirty="0" smtClean="0">
                <a:solidFill>
                  <a:schemeClr val="bg2">
                    <a:lumMod val="10000"/>
                  </a:schemeClr>
                </a:solidFill>
                <a:latin typeface="Century Gothic"/>
              </a:rPr>
              <a:t>Evaluación</a:t>
            </a: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457200" y="1988840"/>
            <a:ext cx="822960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R" dirty="0">
                <a:solidFill>
                  <a:schemeClr val="bg2">
                    <a:lumMod val="10000"/>
                  </a:schemeClr>
                </a:solidFill>
                <a:ea typeface="+mj-ea"/>
              </a:rPr>
              <a:t>SENARA y SEPSA solicitan a MIDEPLAN asesoría para </a:t>
            </a:r>
            <a:r>
              <a:rPr lang="es-CR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emprender </a:t>
            </a:r>
            <a:r>
              <a:rPr lang="es-CR" dirty="0">
                <a:solidFill>
                  <a:schemeClr val="bg2">
                    <a:lumMod val="10000"/>
                  </a:schemeClr>
                </a:solidFill>
                <a:ea typeface="+mj-ea"/>
              </a:rPr>
              <a:t>una </a:t>
            </a:r>
            <a:r>
              <a:rPr lang="es-CR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evaluación.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R" sz="800" dirty="0" smtClean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Se seleccionó una intervención entre 5 propuestas:</a:t>
            </a:r>
          </a:p>
          <a:p>
            <a:pPr algn="just"/>
            <a:r>
              <a:rPr lang="es-ES" dirty="0">
                <a:solidFill>
                  <a:schemeClr val="bg2">
                    <a:lumMod val="10000"/>
                  </a:schemeClr>
                </a:solidFill>
                <a:ea typeface="+mj-ea"/>
              </a:rPr>
              <a:t> </a:t>
            </a:r>
            <a:r>
              <a:rPr lang="es-ES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    </a:t>
            </a:r>
            <a:r>
              <a:rPr lang="es-ES" sz="1600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(Áreas </a:t>
            </a:r>
            <a:r>
              <a:rPr lang="es-ES" sz="1600" dirty="0">
                <a:solidFill>
                  <a:schemeClr val="bg2">
                    <a:lumMod val="10000"/>
                  </a:schemeClr>
                </a:solidFill>
                <a:ea typeface="+mj-ea"/>
              </a:rPr>
              <a:t>Marinas de Pesca Responsable, Programa </a:t>
            </a:r>
            <a:r>
              <a:rPr lang="es-MX" sz="1600" dirty="0">
                <a:solidFill>
                  <a:schemeClr val="bg2">
                    <a:lumMod val="10000"/>
                  </a:schemeClr>
                </a:solidFill>
                <a:ea typeface="+mj-ea"/>
              </a:rPr>
              <a:t>Reconocimiento </a:t>
            </a:r>
            <a:r>
              <a:rPr lang="es-MX" sz="1600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de Beneficios</a:t>
            </a:r>
          </a:p>
          <a:p>
            <a:pPr algn="just"/>
            <a:r>
              <a:rPr lang="es-MX" sz="1600" dirty="0">
                <a:solidFill>
                  <a:schemeClr val="bg2">
                    <a:lumMod val="10000"/>
                  </a:schemeClr>
                </a:solidFill>
                <a:ea typeface="+mj-ea"/>
              </a:rPr>
              <a:t> </a:t>
            </a:r>
            <a:r>
              <a:rPr lang="es-MX" sz="1600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      </a:t>
            </a:r>
            <a:r>
              <a:rPr lang="es-MX" sz="1600" dirty="0">
                <a:solidFill>
                  <a:schemeClr val="bg2">
                    <a:lumMod val="10000"/>
                  </a:schemeClr>
                </a:solidFill>
                <a:ea typeface="+mj-ea"/>
              </a:rPr>
              <a:t>Ambientales</a:t>
            </a:r>
            <a:r>
              <a:rPr lang="es-MX" sz="1600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, Programa </a:t>
            </a:r>
            <a:r>
              <a:rPr lang="es-MX" sz="1600" dirty="0">
                <a:solidFill>
                  <a:schemeClr val="bg2">
                    <a:lumMod val="10000"/>
                  </a:schemeClr>
                </a:solidFill>
                <a:ea typeface="+mj-ea"/>
              </a:rPr>
              <a:t>Integral de </a:t>
            </a:r>
            <a:r>
              <a:rPr lang="es-MX" sz="1600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Alimentos, C</a:t>
            </a:r>
            <a:r>
              <a:rPr lang="es-CR" sz="1600" dirty="0">
                <a:solidFill>
                  <a:schemeClr val="bg2">
                    <a:lumMod val="10000"/>
                  </a:schemeClr>
                </a:solidFill>
                <a:ea typeface="+mj-ea"/>
              </a:rPr>
              <a:t>entro de </a:t>
            </a:r>
            <a:r>
              <a:rPr lang="es-CR" sz="1600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Procesamiento y</a:t>
            </a:r>
          </a:p>
          <a:p>
            <a:pPr algn="just"/>
            <a:r>
              <a:rPr lang="es-CR" sz="1600" dirty="0">
                <a:solidFill>
                  <a:schemeClr val="bg2">
                    <a:lumMod val="10000"/>
                  </a:schemeClr>
                </a:solidFill>
                <a:ea typeface="+mj-ea"/>
              </a:rPr>
              <a:t> </a:t>
            </a:r>
            <a:r>
              <a:rPr lang="es-CR" sz="1600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      Mercadeo</a:t>
            </a:r>
            <a:r>
              <a:rPr lang="es-CR" sz="1600" dirty="0">
                <a:solidFill>
                  <a:schemeClr val="bg2">
                    <a:lumMod val="10000"/>
                  </a:schemeClr>
                </a:solidFill>
                <a:ea typeface="+mj-ea"/>
              </a:rPr>
              <a:t>  de </a:t>
            </a:r>
            <a:r>
              <a:rPr lang="es-CR" sz="1600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Alimentos y el</a:t>
            </a:r>
            <a:r>
              <a:rPr lang="es-ES" sz="1600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 </a:t>
            </a:r>
            <a:r>
              <a:rPr lang="es-MX" sz="1600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Distrito </a:t>
            </a:r>
            <a:r>
              <a:rPr lang="es-MX" sz="1600" dirty="0">
                <a:solidFill>
                  <a:schemeClr val="bg2">
                    <a:lumMod val="10000"/>
                  </a:schemeClr>
                </a:solidFill>
                <a:ea typeface="+mj-ea"/>
              </a:rPr>
              <a:t>de Riego Arenal </a:t>
            </a:r>
            <a:r>
              <a:rPr lang="es-MX" sz="1600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Tempisque)</a:t>
            </a:r>
          </a:p>
          <a:p>
            <a:pPr algn="just"/>
            <a:endParaRPr lang="es-ES" sz="8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R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Se elabora </a:t>
            </a:r>
            <a:r>
              <a:rPr lang="es-CR" dirty="0">
                <a:solidFill>
                  <a:schemeClr val="bg2">
                    <a:lumMod val="10000"/>
                  </a:schemeClr>
                </a:solidFill>
                <a:ea typeface="+mj-ea"/>
              </a:rPr>
              <a:t>una </a:t>
            </a:r>
            <a:r>
              <a:rPr lang="es-CR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versión preliminar del </a:t>
            </a:r>
            <a:r>
              <a:rPr lang="es-CR" dirty="0">
                <a:solidFill>
                  <a:schemeClr val="bg2">
                    <a:lumMod val="10000"/>
                  </a:schemeClr>
                </a:solidFill>
                <a:ea typeface="+mj-ea"/>
              </a:rPr>
              <a:t>diseño evaluativo. 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  <a:ea typeface="+mj-ea"/>
              </a:rPr>
              <a:t>(Guía b3</a:t>
            </a:r>
            <a:r>
              <a:rPr lang="es-ES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) para valorar su evaluabilidad.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800" dirty="0" smtClean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R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Se contrata una consultoría para realizar el Estudio Preliminar </a:t>
            </a:r>
            <a:r>
              <a:rPr lang="es-CR" dirty="0">
                <a:solidFill>
                  <a:schemeClr val="bg2">
                    <a:lumMod val="10000"/>
                  </a:schemeClr>
                </a:solidFill>
                <a:ea typeface="+mj-ea"/>
              </a:rPr>
              <a:t>para la concretización del </a:t>
            </a:r>
            <a:r>
              <a:rPr lang="es-CR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diseño propuesto, </a:t>
            </a:r>
            <a:r>
              <a:rPr lang="es-CR" dirty="0">
                <a:solidFill>
                  <a:schemeClr val="bg2">
                    <a:lumMod val="10000"/>
                  </a:schemeClr>
                </a:solidFill>
                <a:ea typeface="+mj-ea"/>
              </a:rPr>
              <a:t>usando un enfoque de aprender haciendo</a:t>
            </a:r>
            <a:r>
              <a:rPr lang="es-CR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R" sz="800" dirty="0" smtClean="0">
              <a:solidFill>
                <a:schemeClr val="bg2">
                  <a:lumMod val="10000"/>
                </a:schemeClr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561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611188" y="1196752"/>
            <a:ext cx="78486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MX" sz="3200" b="1" dirty="0"/>
              <a:t> </a:t>
            </a:r>
            <a:r>
              <a:rPr lang="es-MX" sz="2800" b="1" dirty="0">
                <a:solidFill>
                  <a:schemeClr val="bg2">
                    <a:lumMod val="10000"/>
                  </a:schemeClr>
                </a:solidFill>
              </a:rPr>
              <a:t>Identificación de Instituciones </a:t>
            </a:r>
            <a:endParaRPr lang="es-MX" sz="2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 eaLnBrk="0" hangingPunct="0">
              <a:spcBef>
                <a:spcPts val="0"/>
              </a:spcBef>
              <a:defRPr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participantes en la evaluación</a:t>
            </a:r>
            <a:endParaRPr lang="es-E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6" name="Imagen 4" descr="logo_8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9079" y="4616276"/>
            <a:ext cx="2334715" cy="91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OOPERACION ALEMANA ENERO 2013 (ESPAÑOL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6529" y="4580079"/>
            <a:ext cx="1155751" cy="84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Imagen 2" descr="C:\Users\BIO\Dropbox\FOCEVAL\02 Procesos primarios\04 Liderazgo técnico\02-Evaluaciones modelo\B-SEPSA\Evaluación DRAT\Preparativos entre entrega estudiopre y arranque evaluación\SEPSA Logo.gif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9079" y="2472391"/>
            <a:ext cx="1899542" cy="14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irc_mi" descr="http://hidromaq-perforaciones.com/images/logoSenar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82610"/>
            <a:ext cx="1296144" cy="194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Imagen 4" descr="http://www.mag.go.cr/images/logo_sector_agr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404" y="2366788"/>
            <a:ext cx="1512168" cy="168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6444" y="4533963"/>
            <a:ext cx="1079612" cy="8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2636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611981" y="1412776"/>
            <a:ext cx="7848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es-ES" sz="2800" b="1" dirty="0">
                <a:solidFill>
                  <a:schemeClr val="bg2">
                    <a:lumMod val="10000"/>
                  </a:schemeClr>
                </a:solidFill>
                <a:latin typeface="Century Gothic"/>
              </a:rPr>
              <a:t>Programación de la Evaluación</a:t>
            </a:r>
          </a:p>
          <a:p>
            <a:pPr algn="ctr" eaLnBrk="0" hangingPunct="0">
              <a:spcBef>
                <a:spcPts val="0"/>
              </a:spcBef>
              <a:defRPr/>
            </a:pPr>
            <a:endParaRPr lang="es-ES" sz="2000" b="1" dirty="0">
              <a:latin typeface="Century Gothic"/>
              <a:ea typeface="+mj-ea"/>
              <a:cs typeface="+mj-cs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607301" y="1844824"/>
            <a:ext cx="8065267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altLang="es-CR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Definición de roles </a:t>
            </a:r>
            <a:r>
              <a:rPr lang="es-MX" altLang="es-CR" dirty="0">
                <a:solidFill>
                  <a:schemeClr val="bg2">
                    <a:lumMod val="10000"/>
                  </a:schemeClr>
                </a:solidFill>
                <a:ea typeface="+mj-ea"/>
              </a:rPr>
              <a:t>de los </a:t>
            </a:r>
            <a:r>
              <a:rPr lang="es-MX" altLang="es-CR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participantes en la evaluación.</a:t>
            </a:r>
          </a:p>
          <a:p>
            <a:pPr marL="342900" indent="-342900" algn="just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s-MX" altLang="es-CR" sz="8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342900" indent="-342900" algn="just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altLang="es-CR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Confección y firma de convenio </a:t>
            </a:r>
            <a:r>
              <a:rPr lang="es-MX" altLang="es-CR" dirty="0">
                <a:solidFill>
                  <a:schemeClr val="bg2">
                    <a:lumMod val="10000"/>
                  </a:schemeClr>
                </a:solidFill>
                <a:ea typeface="+mj-ea"/>
              </a:rPr>
              <a:t>de </a:t>
            </a:r>
            <a:r>
              <a:rPr lang="es-MX" altLang="es-CR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cooperación entre las partes. (SEPSA, SENARA, MIDEPLAN, GIZ).</a:t>
            </a:r>
          </a:p>
          <a:p>
            <a:pPr marL="342900" indent="-342900" algn="just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s-MX" altLang="es-CR" sz="8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342900" indent="-342900" algn="just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altLang="es-CR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Definición de los TDRs y la contratación </a:t>
            </a:r>
            <a:r>
              <a:rPr lang="es-MX" altLang="es-CR" dirty="0">
                <a:solidFill>
                  <a:schemeClr val="bg2">
                    <a:lumMod val="10000"/>
                  </a:schemeClr>
                </a:solidFill>
                <a:ea typeface="+mj-ea"/>
              </a:rPr>
              <a:t>de </a:t>
            </a:r>
            <a:r>
              <a:rPr lang="es-MX" altLang="es-CR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consultores tanto para  realizar el Estudio Preliminar como para la ejecución de dicha evaluación. </a:t>
            </a:r>
            <a:endParaRPr lang="es-MX" altLang="es-CR" sz="8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342900" indent="-342900" algn="just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altLang="es-CR" dirty="0">
                <a:solidFill>
                  <a:schemeClr val="bg2">
                    <a:lumMod val="10000"/>
                  </a:schemeClr>
                </a:solidFill>
                <a:ea typeface="+mj-ea"/>
              </a:rPr>
              <a:t>Plan de trabajo del equipo </a:t>
            </a:r>
            <a:r>
              <a:rPr lang="es-MX" altLang="es-CR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coordinador de la evaluación.</a:t>
            </a:r>
          </a:p>
          <a:p>
            <a:pPr marL="342900" indent="-342900" algn="just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s-MX" altLang="es-CR" sz="8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s-ES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Definición de los recursos 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  <a:ea typeface="+mj-ea"/>
              </a:rPr>
              <a:t>requeridos para ejecutar la </a:t>
            </a:r>
            <a:r>
              <a:rPr lang="es-ES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evaluación</a:t>
            </a:r>
          </a:p>
          <a:p>
            <a:pPr algn="just">
              <a:defRPr/>
            </a:pPr>
            <a:r>
              <a:rPr lang="es-MX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     -MIDEPLAN,</a:t>
            </a:r>
            <a:r>
              <a:rPr lang="es-MX" dirty="0">
                <a:solidFill>
                  <a:schemeClr val="bg2">
                    <a:lumMod val="10000"/>
                  </a:schemeClr>
                </a:solidFill>
                <a:ea typeface="+mj-ea"/>
              </a:rPr>
              <a:t> </a:t>
            </a:r>
            <a:r>
              <a:rPr lang="es-MX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SEPSA y  </a:t>
            </a:r>
            <a:r>
              <a:rPr lang="es-MX" dirty="0">
                <a:solidFill>
                  <a:schemeClr val="bg2">
                    <a:lumMod val="10000"/>
                  </a:schemeClr>
                </a:solidFill>
                <a:ea typeface="+mj-ea"/>
              </a:rPr>
              <a:t>SENARA</a:t>
            </a:r>
            <a:r>
              <a:rPr lang="es-MX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 -  Recurso humano </a:t>
            </a:r>
            <a:r>
              <a:rPr lang="es-MX" dirty="0">
                <a:solidFill>
                  <a:schemeClr val="bg2">
                    <a:lumMod val="10000"/>
                  </a:schemeClr>
                </a:solidFill>
                <a:ea typeface="+mj-ea"/>
              </a:rPr>
              <a:t>técnico</a:t>
            </a:r>
          </a:p>
          <a:p>
            <a:pPr algn="just">
              <a:defRPr/>
            </a:pPr>
            <a:r>
              <a:rPr lang="es-MX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     -GIZ (</a:t>
            </a:r>
            <a:r>
              <a:rPr lang="es-MX" dirty="0">
                <a:solidFill>
                  <a:schemeClr val="bg2">
                    <a:lumMod val="10000"/>
                  </a:schemeClr>
                </a:solidFill>
                <a:ea typeface="+mj-ea"/>
              </a:rPr>
              <a:t>EP y </a:t>
            </a:r>
            <a:r>
              <a:rPr lang="es-MX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Ejecución) </a:t>
            </a:r>
            <a:r>
              <a:rPr lang="es-MX" dirty="0">
                <a:solidFill>
                  <a:schemeClr val="bg2">
                    <a:lumMod val="10000"/>
                  </a:schemeClr>
                </a:solidFill>
                <a:ea typeface="+mj-ea"/>
              </a:rPr>
              <a:t>-  Recurso humano técnico y Financiero</a:t>
            </a:r>
            <a:r>
              <a:rPr lang="es-MX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.</a:t>
            </a:r>
            <a:endParaRPr lang="es-ES" dirty="0">
              <a:solidFill>
                <a:schemeClr val="bg2">
                  <a:lumMod val="10000"/>
                </a:schemeClr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2452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35496" y="1340768"/>
            <a:ext cx="90297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es-ES" sz="2400" b="1" dirty="0">
                <a:solidFill>
                  <a:schemeClr val="bg2">
                    <a:lumMod val="10000"/>
                  </a:schemeClr>
                </a:solidFill>
                <a:ea typeface="+mj-ea"/>
              </a:rPr>
              <a:t>ETAPAS DEL PROCESO </a:t>
            </a:r>
            <a:r>
              <a:rPr lang="es-ES" sz="2400" b="1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DE </a:t>
            </a:r>
            <a:r>
              <a:rPr lang="es-ES" sz="2400" b="1" dirty="0">
                <a:solidFill>
                  <a:schemeClr val="bg2">
                    <a:lumMod val="10000"/>
                  </a:schemeClr>
                </a:solidFill>
                <a:ea typeface="+mj-ea"/>
              </a:rPr>
              <a:t> EVALUACION ESTRATEGICA</a:t>
            </a:r>
          </a:p>
        </p:txBody>
      </p:sp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64205317"/>
              </p:ext>
            </p:extLst>
          </p:nvPr>
        </p:nvGraphicFramePr>
        <p:xfrm>
          <a:off x="611560" y="2276872"/>
          <a:ext cx="8064896" cy="3877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021236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589349" y="1268759"/>
            <a:ext cx="7848600" cy="9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CR" sz="2800" b="1" dirty="0" smtClean="0">
                <a:solidFill>
                  <a:schemeClr val="bg2">
                    <a:lumMod val="10000"/>
                  </a:schemeClr>
                </a:solidFill>
                <a:latin typeface="Century Gothic"/>
                <a:ea typeface="+mj-ea"/>
                <a:cs typeface="+mj-cs"/>
              </a:rPr>
              <a:t>Mapeo de </a:t>
            </a:r>
            <a:r>
              <a:rPr lang="es-CR" sz="2800" b="1" dirty="0">
                <a:solidFill>
                  <a:schemeClr val="bg2">
                    <a:lumMod val="10000"/>
                  </a:schemeClr>
                </a:solidFill>
                <a:latin typeface="Century Gothic"/>
                <a:ea typeface="+mj-ea"/>
                <a:cs typeface="+mj-cs"/>
              </a:rPr>
              <a:t>los Principales </a:t>
            </a:r>
            <a:endParaRPr lang="es-CR" sz="2800" b="1" dirty="0" smtClean="0">
              <a:solidFill>
                <a:schemeClr val="bg2">
                  <a:lumMod val="10000"/>
                </a:schemeClr>
              </a:solidFill>
              <a:latin typeface="Century Gothic"/>
              <a:ea typeface="+mj-ea"/>
              <a:cs typeface="+mj-cs"/>
            </a:endParaRPr>
          </a:p>
          <a:p>
            <a:pPr algn="ctr" eaLnBrk="0" hangingPunct="0">
              <a:spcBef>
                <a:spcPts val="0"/>
              </a:spcBef>
              <a:defRPr/>
            </a:pPr>
            <a:r>
              <a:rPr lang="es-CR" sz="2800" b="1" dirty="0" smtClean="0">
                <a:solidFill>
                  <a:schemeClr val="bg2">
                    <a:lumMod val="10000"/>
                  </a:schemeClr>
                </a:solidFill>
                <a:latin typeface="Century Gothic"/>
                <a:ea typeface="+mj-ea"/>
                <a:cs typeface="+mj-cs"/>
              </a:rPr>
              <a:t>Actores</a:t>
            </a:r>
            <a:r>
              <a:rPr lang="es-ES" sz="2800" b="1" dirty="0" smtClean="0">
                <a:solidFill>
                  <a:schemeClr val="bg2">
                    <a:lumMod val="10000"/>
                  </a:schemeClr>
                </a:solidFill>
                <a:latin typeface="Century Gothic"/>
                <a:ea typeface="+mj-ea"/>
                <a:cs typeface="+mj-cs"/>
              </a:rPr>
              <a:t> involucrados</a:t>
            </a:r>
            <a:endParaRPr lang="es-ES" sz="2800" b="1" dirty="0">
              <a:solidFill>
                <a:schemeClr val="bg2">
                  <a:lumMod val="10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pic>
        <p:nvPicPr>
          <p:cNvPr id="11269" name="irc_mi" descr="http://hidromaq-perforaciones.com/images/logoSena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8735" y="2330109"/>
            <a:ext cx="720080" cy="107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34425"/>
            <a:ext cx="936103" cy="78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3229" y="3497429"/>
            <a:ext cx="936966" cy="75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375" y="4365104"/>
            <a:ext cx="937747" cy="7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9862" y="2485118"/>
            <a:ext cx="721419" cy="81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489" y="2415557"/>
            <a:ext cx="74453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34031"/>
            <a:ext cx="783155" cy="82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http://www.sequemaelcielo.org/images/logoinde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3067" y="2536207"/>
            <a:ext cx="9525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13" descr="http://www.crhoy.com/wp-content/uploads/2012/05/cnp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107" y="2519409"/>
            <a:ext cx="936104" cy="65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3818" y="3497429"/>
            <a:ext cx="2118302" cy="14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7" descr="Ministerio de Ambiente y Energí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4552" y="2208443"/>
            <a:ext cx="2478008" cy="78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33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4483" y="3911079"/>
            <a:ext cx="9779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5" name="Picture 2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7299" y="5114329"/>
            <a:ext cx="2562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Inici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0095" y="3006849"/>
            <a:ext cx="6381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6978" y="2504992"/>
            <a:ext cx="921757" cy="71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2294" y="5157192"/>
            <a:ext cx="318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3" y="5199459"/>
            <a:ext cx="27908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67516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2051720" y="1124744"/>
            <a:ext cx="58326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es-MX" sz="3200" b="1" dirty="0" smtClean="0">
                <a:solidFill>
                  <a:schemeClr val="bg2">
                    <a:lumMod val="10000"/>
                  </a:schemeClr>
                </a:solidFill>
                <a:latin typeface="Century Gothic"/>
                <a:ea typeface="+mj-ea"/>
                <a:cs typeface="+mj-cs"/>
              </a:rPr>
              <a:t>Diseño de la evaluación</a:t>
            </a:r>
            <a:endParaRPr lang="es-ES" sz="2000" b="1" dirty="0" smtClean="0">
              <a:solidFill>
                <a:schemeClr val="bg2">
                  <a:lumMod val="10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467544" y="1700808"/>
            <a:ext cx="823554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Aft>
                <a:spcPct val="15000"/>
              </a:spcAft>
            </a:pPr>
            <a:r>
              <a:rPr lang="es-MX" altLang="es-CR" sz="2400" b="1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Objetivo principal de la evaluación</a:t>
            </a:r>
          </a:p>
          <a:p>
            <a:pPr>
              <a:lnSpc>
                <a:spcPct val="90000"/>
              </a:lnSpc>
              <a:spcAft>
                <a:spcPct val="15000"/>
              </a:spcAft>
            </a:pPr>
            <a:endParaRPr lang="es-MX" altLang="es-CR" sz="800" b="1" dirty="0" smtClean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algn="just">
              <a:lnSpc>
                <a:spcPct val="90000"/>
              </a:lnSpc>
              <a:spcAft>
                <a:spcPct val="15000"/>
              </a:spcAft>
            </a:pPr>
            <a:r>
              <a:rPr lang="es-CR" sz="1800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Estimar </a:t>
            </a:r>
            <a:r>
              <a:rPr lang="es-CR" sz="1800" dirty="0">
                <a:solidFill>
                  <a:schemeClr val="bg2">
                    <a:lumMod val="10000"/>
                  </a:schemeClr>
                </a:solidFill>
                <a:ea typeface="+mj-ea"/>
              </a:rPr>
              <a:t>los impactos de la implementación del DRAT sobre el empleo, ingresos, educación, deforestación, pobreza, densidad de población y área de producción de caña y arroz.</a:t>
            </a:r>
            <a:endParaRPr lang="es-ES" sz="1800" dirty="0">
              <a:solidFill>
                <a:schemeClr val="bg2">
                  <a:lumMod val="10000"/>
                </a:schemeClr>
              </a:solidFill>
              <a:ea typeface="+mj-ea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539553" y="3429000"/>
            <a:ext cx="815023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/>
            <a:r>
              <a:rPr lang="es-ES" sz="2400" b="1" dirty="0" smtClean="0">
                <a:solidFill>
                  <a:schemeClr val="bg2">
                    <a:lumMod val="10000"/>
                  </a:schemeClr>
                </a:solidFill>
              </a:rPr>
              <a:t>Objetivos Específicos</a:t>
            </a:r>
          </a:p>
          <a:p>
            <a:pPr marL="0" lvl="1" algn="just"/>
            <a:endParaRPr lang="es-CR" sz="800" b="1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R" sz="1800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Caracterizar </a:t>
            </a:r>
            <a:r>
              <a:rPr lang="es-CR" sz="1800" dirty="0">
                <a:solidFill>
                  <a:schemeClr val="bg2">
                    <a:lumMod val="10000"/>
                  </a:schemeClr>
                </a:solidFill>
                <a:ea typeface="+mj-ea"/>
              </a:rPr>
              <a:t>la zona de influencia del DRAT antes y durante el proyecto, que inicio en 1984, con información socioeconómica y ambiental</a:t>
            </a:r>
            <a:r>
              <a:rPr lang="es-CR" sz="1800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R" sz="8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R" sz="1800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Analizar </a:t>
            </a:r>
            <a:r>
              <a:rPr lang="es-CR" sz="1800" dirty="0">
                <a:solidFill>
                  <a:schemeClr val="bg2">
                    <a:lumMod val="10000"/>
                  </a:schemeClr>
                </a:solidFill>
                <a:ea typeface="+mj-ea"/>
              </a:rPr>
              <a:t>cuantitativamente los efectos del proyecto en las variables </a:t>
            </a:r>
            <a:r>
              <a:rPr lang="es-CR" sz="1800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objetivo.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R" sz="8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R" sz="1800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Analizar </a:t>
            </a:r>
            <a:r>
              <a:rPr lang="es-CR" sz="1800" dirty="0">
                <a:solidFill>
                  <a:schemeClr val="bg2">
                    <a:lumMod val="10000"/>
                  </a:schemeClr>
                </a:solidFill>
                <a:ea typeface="+mj-ea"/>
              </a:rPr>
              <a:t>cualitativamente la percepción de actores claves a cerca de la ejecución y de los impactos del programa</a:t>
            </a:r>
            <a:r>
              <a:rPr lang="es-CR" sz="1800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.</a:t>
            </a:r>
            <a:endParaRPr lang="es-CR" sz="1800" dirty="0">
              <a:solidFill>
                <a:schemeClr val="bg2">
                  <a:lumMod val="10000"/>
                </a:schemeClr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3428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607300" y="1484784"/>
            <a:ext cx="806526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R" sz="2400" b="1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Interrogante principal de la evaluación</a:t>
            </a:r>
          </a:p>
          <a:p>
            <a:pPr algn="just"/>
            <a:endParaRPr lang="es-CR" sz="8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algn="just"/>
            <a:r>
              <a:rPr lang="es-CR" dirty="0">
                <a:solidFill>
                  <a:schemeClr val="bg2">
                    <a:lumMod val="10000"/>
                  </a:schemeClr>
                </a:solidFill>
                <a:ea typeface="+mj-ea"/>
              </a:rPr>
              <a:t>¿En qué medida el Distrito de Riego Arenal Tempisque ha contribuido al desarrollo social y </a:t>
            </a:r>
            <a:r>
              <a:rPr lang="es-CR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económico </a:t>
            </a:r>
            <a:r>
              <a:rPr lang="es-CR" dirty="0">
                <a:solidFill>
                  <a:schemeClr val="bg2">
                    <a:lumMod val="10000"/>
                  </a:schemeClr>
                </a:solidFill>
                <a:ea typeface="+mj-ea"/>
              </a:rPr>
              <a:t>de manera sostenible en su </a:t>
            </a:r>
            <a:r>
              <a:rPr lang="es-CR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zona de </a:t>
            </a:r>
            <a:r>
              <a:rPr lang="es-CR" dirty="0">
                <a:solidFill>
                  <a:schemeClr val="bg2">
                    <a:lumMod val="10000"/>
                  </a:schemeClr>
                </a:solidFill>
                <a:ea typeface="+mj-ea"/>
              </a:rPr>
              <a:t>influencia durante el período </a:t>
            </a:r>
            <a:r>
              <a:rPr lang="es-CR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de 1981-2011?</a:t>
            </a:r>
          </a:p>
          <a:p>
            <a:pPr algn="just"/>
            <a:endParaRPr lang="es-CR" sz="800" dirty="0" smtClean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algn="just"/>
            <a:endParaRPr lang="es-CR" sz="8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algn="just"/>
            <a:endParaRPr lang="es-CR" sz="800" dirty="0" smtClean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algn="just">
              <a:lnSpc>
                <a:spcPct val="90000"/>
              </a:lnSpc>
              <a:spcAft>
                <a:spcPct val="15000"/>
              </a:spcAft>
            </a:pPr>
            <a:r>
              <a:rPr lang="es-CR" sz="2400" b="1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Interrogantes secundarias</a:t>
            </a:r>
          </a:p>
          <a:p>
            <a:pPr algn="just">
              <a:lnSpc>
                <a:spcPct val="90000"/>
              </a:lnSpc>
              <a:spcAft>
                <a:spcPct val="15000"/>
              </a:spcAft>
            </a:pPr>
            <a:endParaRPr lang="es-CR" sz="800" b="1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CR" dirty="0">
                <a:solidFill>
                  <a:schemeClr val="bg2">
                    <a:lumMod val="10000"/>
                  </a:schemeClr>
                </a:solidFill>
                <a:ea typeface="+mj-ea"/>
              </a:rPr>
              <a:t>¿Cuáles han sido los cambios en las principales variables de calidad de vida de los usuarios y pobladores del DRAT durante el período de 1981-2011</a:t>
            </a:r>
            <a:r>
              <a:rPr lang="es-CR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?</a:t>
            </a:r>
          </a:p>
          <a:p>
            <a:pPr marL="457200" indent="-457200" algn="just">
              <a:buFont typeface="+mj-lt"/>
              <a:buAutoNum type="arabicPeriod"/>
            </a:pPr>
            <a:endParaRPr lang="es-CR" sz="8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CR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¿</a:t>
            </a:r>
            <a:r>
              <a:rPr lang="es-CR" dirty="0">
                <a:solidFill>
                  <a:schemeClr val="bg2">
                    <a:lumMod val="10000"/>
                  </a:schemeClr>
                </a:solidFill>
                <a:ea typeface="+mj-ea"/>
              </a:rPr>
              <a:t>Cuáles han sido las variaciones en la productividad y diversificación de la </a:t>
            </a:r>
            <a:r>
              <a:rPr lang="es-CR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producción agrícola </a:t>
            </a:r>
            <a:r>
              <a:rPr lang="es-CR" dirty="0">
                <a:solidFill>
                  <a:schemeClr val="bg2">
                    <a:lumMod val="10000"/>
                  </a:schemeClr>
                </a:solidFill>
                <a:ea typeface="+mj-ea"/>
              </a:rPr>
              <a:t>en el DRAT durante el período de </a:t>
            </a:r>
            <a:r>
              <a:rPr lang="es-CR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1981-2011?</a:t>
            </a:r>
          </a:p>
        </p:txBody>
      </p:sp>
    </p:spTree>
    <p:extLst>
      <p:ext uri="{BB962C8B-B14F-4D97-AF65-F5344CB8AC3E}">
        <p14:creationId xmlns:p14="http://schemas.microsoft.com/office/powerpoint/2010/main" xmlns="" val="4272041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607300" y="1340768"/>
            <a:ext cx="806526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Aft>
                <a:spcPct val="15000"/>
              </a:spcAft>
            </a:pPr>
            <a:r>
              <a:rPr lang="es-CR" sz="2400" b="1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Interrogantes secundarias</a:t>
            </a:r>
          </a:p>
          <a:p>
            <a:pPr algn="just">
              <a:lnSpc>
                <a:spcPct val="90000"/>
              </a:lnSpc>
              <a:spcAft>
                <a:spcPct val="15000"/>
              </a:spcAft>
            </a:pPr>
            <a:endParaRPr lang="es-CR" sz="800" b="1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algn="just"/>
            <a:r>
              <a:rPr lang="es-CR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3. ¿Cuáles </a:t>
            </a:r>
            <a:r>
              <a:rPr lang="es-CR" dirty="0">
                <a:solidFill>
                  <a:schemeClr val="bg2">
                    <a:lumMod val="10000"/>
                  </a:schemeClr>
                </a:solidFill>
                <a:ea typeface="+mj-ea"/>
              </a:rPr>
              <a:t>formas de organización y asociatividad para la producción, industrialización y </a:t>
            </a:r>
            <a:r>
              <a:rPr lang="es-CR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comercialización </a:t>
            </a:r>
            <a:r>
              <a:rPr lang="es-CR" dirty="0">
                <a:solidFill>
                  <a:schemeClr val="bg2">
                    <a:lumMod val="10000"/>
                  </a:schemeClr>
                </a:solidFill>
                <a:ea typeface="+mj-ea"/>
              </a:rPr>
              <a:t>se han conformado y consolidado en el DRAT durante el período de 1981-2011</a:t>
            </a:r>
            <a:r>
              <a:rPr lang="es-CR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?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R" sz="8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algn="just"/>
            <a:r>
              <a:rPr lang="es-CR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4. ¿De </a:t>
            </a:r>
            <a:r>
              <a:rPr lang="es-CR" dirty="0">
                <a:solidFill>
                  <a:schemeClr val="bg2">
                    <a:lumMod val="10000"/>
                  </a:schemeClr>
                </a:solidFill>
                <a:ea typeface="+mj-ea"/>
              </a:rPr>
              <a:t>qué manera la transición de una agricultura de secano a una agricultura de riego ha </a:t>
            </a:r>
            <a:r>
              <a:rPr lang="es-CR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impactado </a:t>
            </a:r>
            <a:r>
              <a:rPr lang="es-CR" dirty="0">
                <a:solidFill>
                  <a:schemeClr val="bg2">
                    <a:lumMod val="10000"/>
                  </a:schemeClr>
                </a:solidFill>
                <a:ea typeface="+mj-ea"/>
              </a:rPr>
              <a:t>las variables </a:t>
            </a:r>
            <a:r>
              <a:rPr lang="es-CR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ambientales </a:t>
            </a:r>
            <a:r>
              <a:rPr lang="es-CR" dirty="0">
                <a:solidFill>
                  <a:schemeClr val="bg2">
                    <a:lumMod val="10000"/>
                  </a:schemeClr>
                </a:solidFill>
                <a:ea typeface="+mj-ea"/>
              </a:rPr>
              <a:t>de calidad de agua, sedimentación, presión sobre áreas </a:t>
            </a:r>
            <a:r>
              <a:rPr lang="es-CR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protegidas </a:t>
            </a:r>
            <a:r>
              <a:rPr lang="es-CR" dirty="0">
                <a:solidFill>
                  <a:schemeClr val="bg2">
                    <a:lumMod val="10000"/>
                  </a:schemeClr>
                </a:solidFill>
                <a:ea typeface="+mj-ea"/>
              </a:rPr>
              <a:t>y cobertura boscosa en el área de influencia en el DRAT durante el período de </a:t>
            </a:r>
            <a:r>
              <a:rPr lang="es-CR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1981-2011?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R" sz="8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algn="just"/>
            <a:r>
              <a:rPr lang="es-CR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5. ¿En </a:t>
            </a:r>
            <a:r>
              <a:rPr lang="es-CR" dirty="0">
                <a:solidFill>
                  <a:schemeClr val="bg2">
                    <a:lumMod val="10000"/>
                  </a:schemeClr>
                </a:solidFill>
                <a:ea typeface="+mj-ea"/>
              </a:rPr>
              <a:t>qué medida la </a:t>
            </a:r>
            <a:r>
              <a:rPr lang="es-CR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inversión </a:t>
            </a:r>
            <a:r>
              <a:rPr lang="es-CR" dirty="0">
                <a:solidFill>
                  <a:schemeClr val="bg2">
                    <a:lumMod val="10000"/>
                  </a:schemeClr>
                </a:solidFill>
                <a:ea typeface="+mj-ea"/>
              </a:rPr>
              <a:t>pública en riego realizada en el DRAT durante el período de </a:t>
            </a:r>
            <a:r>
              <a:rPr lang="es-CR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1981-2011 </a:t>
            </a:r>
            <a:r>
              <a:rPr lang="es-CR" dirty="0">
                <a:solidFill>
                  <a:schemeClr val="bg2">
                    <a:lumMod val="10000"/>
                  </a:schemeClr>
                </a:solidFill>
                <a:ea typeface="+mj-ea"/>
              </a:rPr>
              <a:t>fue complementada con la integración de servicios públicos para la producción y </a:t>
            </a:r>
            <a:r>
              <a:rPr lang="es-CR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comercialización </a:t>
            </a:r>
            <a:r>
              <a:rPr lang="es-CR" dirty="0">
                <a:solidFill>
                  <a:schemeClr val="bg2">
                    <a:lumMod val="10000"/>
                  </a:schemeClr>
                </a:solidFill>
                <a:ea typeface="+mj-ea"/>
              </a:rPr>
              <a:t>agrícola</a:t>
            </a:r>
            <a:r>
              <a:rPr lang="es-CR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?</a:t>
            </a:r>
            <a:endParaRPr lang="es-MX" dirty="0">
              <a:solidFill>
                <a:schemeClr val="bg2">
                  <a:lumMod val="10000"/>
                </a:schemeClr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5247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683840" y="1124744"/>
            <a:ext cx="7848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es-MX" sz="3200" b="1" dirty="0" smtClean="0">
                <a:solidFill>
                  <a:schemeClr val="bg2">
                    <a:lumMod val="10000"/>
                  </a:schemeClr>
                </a:solidFill>
                <a:latin typeface="Century Gothic"/>
                <a:ea typeface="+mj-ea"/>
                <a:cs typeface="+mj-cs"/>
              </a:rPr>
              <a:t>Diseño de la evaluación</a:t>
            </a:r>
            <a:endParaRPr lang="es-ES" sz="2000" b="1" dirty="0" smtClean="0">
              <a:solidFill>
                <a:schemeClr val="bg2">
                  <a:lumMod val="10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683569" y="1988840"/>
            <a:ext cx="777701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es-ES" sz="2400" b="1" dirty="0">
                <a:solidFill>
                  <a:schemeClr val="bg2">
                    <a:lumMod val="10000"/>
                  </a:schemeClr>
                </a:solidFill>
                <a:ea typeface="+mj-ea"/>
              </a:rPr>
              <a:t>Tipo de </a:t>
            </a:r>
            <a:r>
              <a:rPr lang="es-ES" sz="2400" b="1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evaluación</a:t>
            </a:r>
          </a:p>
          <a:p>
            <a:pPr algn="just">
              <a:spcBef>
                <a:spcPts val="0"/>
              </a:spcBef>
              <a:defRPr/>
            </a:pPr>
            <a:endParaRPr lang="es-ES" sz="800" dirty="0" smtClean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algn="just">
              <a:spcBef>
                <a:spcPts val="0"/>
              </a:spcBef>
              <a:defRPr/>
            </a:pPr>
            <a:endParaRPr lang="es-ES" sz="8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solidFill>
                  <a:schemeClr val="bg2">
                    <a:lumMod val="10000"/>
                  </a:schemeClr>
                </a:solidFill>
                <a:ea typeface="+mj-ea"/>
              </a:rPr>
              <a:t>Según momento: 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Evaluación </a:t>
            </a:r>
            <a:r>
              <a:rPr lang="es-ES" sz="2400" dirty="0">
                <a:solidFill>
                  <a:schemeClr val="bg2">
                    <a:lumMod val="10000"/>
                  </a:schemeClr>
                </a:solidFill>
                <a:ea typeface="+mj-ea"/>
              </a:rPr>
              <a:t>ex-post.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solidFill>
                  <a:schemeClr val="bg2">
                    <a:lumMod val="10000"/>
                  </a:schemeClr>
                </a:solidFill>
                <a:ea typeface="+mj-ea"/>
              </a:rPr>
              <a:t>Según funcionalidad: 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Formativa </a:t>
            </a:r>
            <a:r>
              <a:rPr lang="es-ES" sz="2400" dirty="0">
                <a:solidFill>
                  <a:schemeClr val="bg2">
                    <a:lumMod val="10000"/>
                  </a:schemeClr>
                </a:solidFill>
                <a:ea typeface="+mj-ea"/>
              </a:rPr>
              <a:t>y sumativa.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s-CR" altLang="es-CR" sz="2400" dirty="0">
                <a:solidFill>
                  <a:schemeClr val="bg2">
                    <a:lumMod val="10000"/>
                  </a:schemeClr>
                </a:solidFill>
                <a:ea typeface="+mj-ea"/>
              </a:rPr>
              <a:t>Según quién realiza la evaluación: </a:t>
            </a:r>
            <a:r>
              <a:rPr lang="es-CR" altLang="es-CR" sz="2400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Externa</a:t>
            </a:r>
            <a:r>
              <a:rPr lang="es-CR" altLang="es-CR" sz="2400" dirty="0">
                <a:solidFill>
                  <a:schemeClr val="bg2">
                    <a:lumMod val="10000"/>
                  </a:schemeClr>
                </a:solidFill>
                <a:ea typeface="+mj-ea"/>
              </a:rPr>
              <a:t>.</a:t>
            </a:r>
          </a:p>
          <a:p>
            <a:pPr algn="just">
              <a:spcBef>
                <a:spcPts val="0"/>
              </a:spcBef>
              <a:defRPr/>
            </a:pPr>
            <a:endParaRPr lang="es-CR" altLang="es-CR" sz="800" dirty="0" smtClean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algn="just">
              <a:spcBef>
                <a:spcPts val="0"/>
              </a:spcBef>
              <a:defRPr/>
            </a:pPr>
            <a:endParaRPr lang="es-CR" altLang="es-CR" sz="24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algn="just">
              <a:spcBef>
                <a:spcPts val="0"/>
              </a:spcBef>
              <a:defRPr/>
            </a:pPr>
            <a:r>
              <a:rPr lang="es-ES" sz="2400" dirty="0">
                <a:solidFill>
                  <a:schemeClr val="bg2">
                    <a:lumMod val="10000"/>
                  </a:schemeClr>
                </a:solidFill>
                <a:ea typeface="+mj-ea"/>
              </a:rPr>
              <a:t> </a:t>
            </a:r>
            <a:r>
              <a:rPr lang="es-ES" sz="2400" b="1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Enfoque de la evaluación: </a:t>
            </a:r>
            <a:r>
              <a:rPr lang="es-ES" sz="2400" dirty="0">
                <a:solidFill>
                  <a:schemeClr val="bg2">
                    <a:lumMod val="10000"/>
                  </a:schemeClr>
                </a:solidFill>
              </a:rPr>
              <a:t>Mixta</a:t>
            </a:r>
            <a:endParaRPr lang="es-ES" sz="2400" b="1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algn="just">
              <a:spcBef>
                <a:spcPts val="0"/>
              </a:spcBef>
              <a:defRPr/>
            </a:pPr>
            <a:endParaRPr lang="es-ES" sz="800" b="1" dirty="0" smtClean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algn="just">
              <a:spcBef>
                <a:spcPts val="0"/>
              </a:spcBef>
              <a:defRPr/>
            </a:pPr>
            <a:endParaRPr lang="es-ES" sz="800" b="1" dirty="0" smtClean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algn="just">
              <a:spcBef>
                <a:spcPts val="0"/>
              </a:spcBef>
              <a:defRPr/>
            </a:pP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 (Diseños cuantitativos y cualitativos)</a:t>
            </a:r>
            <a:endParaRPr lang="es-ES" sz="24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algn="just">
              <a:spcBef>
                <a:spcPts val="0"/>
              </a:spcBef>
              <a:defRPr/>
            </a:pPr>
            <a:r>
              <a:rPr lang="es-ES" sz="2400" dirty="0">
                <a:solidFill>
                  <a:schemeClr val="bg2">
                    <a:lumMod val="10000"/>
                  </a:schemeClr>
                </a:solidFill>
                <a:ea typeface="+mj-ea"/>
              </a:rPr>
              <a:t> </a:t>
            </a:r>
          </a:p>
          <a:p>
            <a:pPr algn="just">
              <a:spcBef>
                <a:spcPts val="0"/>
              </a:spcBef>
              <a:defRPr/>
            </a:pPr>
            <a:endParaRPr lang="es-ES" b="1" dirty="0">
              <a:solidFill>
                <a:schemeClr val="tx1"/>
              </a:solidFill>
              <a:latin typeface="Century Gothic"/>
              <a:ea typeface="+mj-ea"/>
              <a:cs typeface="+mj-cs"/>
            </a:endParaRPr>
          </a:p>
          <a:p>
            <a:pPr>
              <a:spcBef>
                <a:spcPts val="0"/>
              </a:spcBef>
              <a:defRPr/>
            </a:pPr>
            <a:endParaRPr lang="es-ES" b="1" dirty="0">
              <a:solidFill>
                <a:schemeClr val="tx1"/>
              </a:solidFill>
              <a:latin typeface="Century Gothic"/>
              <a:ea typeface="+mj-ea"/>
              <a:cs typeface="+mj-cs"/>
            </a:endParaRPr>
          </a:p>
          <a:p>
            <a:pPr>
              <a:spcBef>
                <a:spcPts val="0"/>
              </a:spcBef>
              <a:defRPr/>
            </a:pPr>
            <a:endParaRPr lang="es-ES" b="1" dirty="0">
              <a:solidFill>
                <a:schemeClr val="tx1"/>
              </a:solidFill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8225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611188" y="1052736"/>
            <a:ext cx="78486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MX" sz="28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  <a:latin typeface="Century Gothic"/>
                <a:ea typeface="+mj-ea"/>
                <a:cs typeface="+mj-cs"/>
              </a:rPr>
              <a:t>Diseños cuantitativos</a:t>
            </a:r>
          </a:p>
          <a:p>
            <a:pPr algn="ctr" eaLnBrk="0" hangingPunct="0">
              <a:spcBef>
                <a:spcPts val="0"/>
              </a:spcBef>
              <a:defRPr/>
            </a:pPr>
            <a:endParaRPr lang="es-ES" sz="800" b="1" dirty="0" smtClean="0">
              <a:solidFill>
                <a:schemeClr val="bg2">
                  <a:lumMod val="10000"/>
                </a:schemeClr>
              </a:solidFill>
              <a:latin typeface="Century Gothic"/>
              <a:ea typeface="+mj-ea"/>
              <a:cs typeface="+mj-cs"/>
            </a:endParaRPr>
          </a:p>
          <a:p>
            <a:pPr algn="ctr" eaLnBrk="0" hangingPunct="0">
              <a:spcBef>
                <a:spcPts val="0"/>
              </a:spcBef>
              <a:defRPr/>
            </a:pPr>
            <a:r>
              <a:rPr lang="es-MX" sz="2400" b="1" dirty="0">
                <a:solidFill>
                  <a:schemeClr val="bg2">
                    <a:lumMod val="10000"/>
                  </a:schemeClr>
                </a:solidFill>
                <a:latin typeface="Century Gothic"/>
                <a:ea typeface="+mj-ea"/>
                <a:cs typeface="+mj-cs"/>
              </a:rPr>
              <a:t>Diseño de la evaluación es </a:t>
            </a:r>
            <a:r>
              <a:rPr lang="es-ES" sz="2400" b="1" dirty="0" smtClean="0">
                <a:solidFill>
                  <a:schemeClr val="bg2">
                    <a:lumMod val="10000"/>
                  </a:schemeClr>
                </a:solidFill>
                <a:latin typeface="Century Gothic"/>
                <a:ea typeface="+mj-ea"/>
                <a:cs typeface="+mj-cs"/>
              </a:rPr>
              <a:t>Cuasi Experimental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683568" y="2132856"/>
            <a:ext cx="7920879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Es </a:t>
            </a:r>
            <a:r>
              <a:rPr lang="es-MX" dirty="0">
                <a:solidFill>
                  <a:schemeClr val="bg2">
                    <a:lumMod val="10000"/>
                  </a:schemeClr>
                </a:solidFill>
                <a:ea typeface="+mj-ea"/>
              </a:rPr>
              <a:t>cuasi experimental debido a que en el año  1981 cuando arrancó </a:t>
            </a:r>
            <a:r>
              <a:rPr lang="es-MX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el (DRAT</a:t>
            </a:r>
            <a:r>
              <a:rPr lang="es-MX" dirty="0">
                <a:solidFill>
                  <a:schemeClr val="bg2">
                    <a:lumMod val="10000"/>
                  </a:schemeClr>
                </a:solidFill>
                <a:ea typeface="+mj-ea"/>
              </a:rPr>
              <a:t>), no se pudo realizar la </a:t>
            </a:r>
            <a:r>
              <a:rPr lang="es-MX" b="1" dirty="0">
                <a:solidFill>
                  <a:schemeClr val="bg2">
                    <a:lumMod val="10000"/>
                  </a:schemeClr>
                </a:solidFill>
                <a:ea typeface="+mj-ea"/>
              </a:rPr>
              <a:t>asignación aleatoria de los </a:t>
            </a:r>
            <a:r>
              <a:rPr lang="es-MX" b="1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beneficiarios</a:t>
            </a:r>
            <a:r>
              <a:rPr lang="es-MX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.</a:t>
            </a:r>
          </a:p>
          <a:p>
            <a:pPr algn="just"/>
            <a:endParaRPr lang="es-MX" sz="800" dirty="0" smtClean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algn="just"/>
            <a:r>
              <a:rPr lang="es-MX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Esto </a:t>
            </a:r>
            <a:r>
              <a:rPr lang="es-MX" dirty="0">
                <a:solidFill>
                  <a:schemeClr val="bg2">
                    <a:lumMod val="10000"/>
                  </a:schemeClr>
                </a:solidFill>
                <a:ea typeface="+mj-ea"/>
              </a:rPr>
              <a:t>lo que nos dice es que no hay certeza de que las </a:t>
            </a:r>
            <a:r>
              <a:rPr lang="es-MX" b="1" dirty="0">
                <a:solidFill>
                  <a:schemeClr val="bg2">
                    <a:lumMod val="10000"/>
                  </a:schemeClr>
                </a:solidFill>
                <a:ea typeface="+mj-ea"/>
              </a:rPr>
              <a:t>características de los individuos sean </a:t>
            </a:r>
            <a:r>
              <a:rPr lang="es-MX" b="1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similares</a:t>
            </a:r>
            <a:r>
              <a:rPr lang="es-MX" dirty="0">
                <a:solidFill>
                  <a:schemeClr val="bg2">
                    <a:lumMod val="10000"/>
                  </a:schemeClr>
                </a:solidFill>
                <a:ea typeface="+mj-ea"/>
              </a:rPr>
              <a:t>, por lo tanto no son comparables directamente </a:t>
            </a:r>
            <a:r>
              <a:rPr lang="es-MX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(sesgo metodológico) </a:t>
            </a:r>
            <a:r>
              <a:rPr lang="es-MX" dirty="0">
                <a:solidFill>
                  <a:schemeClr val="bg2">
                    <a:lumMod val="10000"/>
                  </a:schemeClr>
                </a:solidFill>
                <a:ea typeface="+mj-ea"/>
              </a:rPr>
              <a:t>y la atribución del impacto se podría estar generando por </a:t>
            </a:r>
            <a:r>
              <a:rPr lang="es-MX" b="1" dirty="0">
                <a:solidFill>
                  <a:schemeClr val="bg2">
                    <a:lumMod val="10000"/>
                  </a:schemeClr>
                </a:solidFill>
                <a:ea typeface="+mj-ea"/>
              </a:rPr>
              <a:t>características no observables</a:t>
            </a:r>
            <a:r>
              <a:rPr lang="es-MX" dirty="0">
                <a:solidFill>
                  <a:schemeClr val="bg2">
                    <a:lumMod val="10000"/>
                  </a:schemeClr>
                </a:solidFill>
                <a:ea typeface="+mj-ea"/>
              </a:rPr>
              <a:t> y no por la intervención.</a:t>
            </a:r>
          </a:p>
          <a:p>
            <a:pPr algn="just"/>
            <a:endParaRPr lang="es-MX" sz="800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algn="just"/>
            <a:r>
              <a:rPr lang="es-MX" dirty="0">
                <a:solidFill>
                  <a:schemeClr val="bg2">
                    <a:lumMod val="10000"/>
                  </a:schemeClr>
                </a:solidFill>
                <a:ea typeface="+mj-ea"/>
              </a:rPr>
              <a:t>Ejemplo de una característica no observable: La gente, los pobladores, </a:t>
            </a:r>
            <a:r>
              <a:rPr lang="es-MX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los agricultores</a:t>
            </a:r>
            <a:r>
              <a:rPr lang="es-MX" dirty="0">
                <a:solidFill>
                  <a:schemeClr val="bg2">
                    <a:lumMod val="10000"/>
                  </a:schemeClr>
                </a:solidFill>
                <a:ea typeface="+mj-ea"/>
              </a:rPr>
              <a:t>, etc., de Cañas, Guanacaste, podría ser más </a:t>
            </a:r>
            <a:r>
              <a:rPr lang="es-MX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emprendedores </a:t>
            </a:r>
            <a:r>
              <a:rPr lang="es-MX" dirty="0">
                <a:solidFill>
                  <a:schemeClr val="bg2">
                    <a:lumMod val="10000"/>
                  </a:schemeClr>
                </a:solidFill>
                <a:ea typeface="+mj-ea"/>
              </a:rPr>
              <a:t>que la gente de </a:t>
            </a:r>
            <a:r>
              <a:rPr lang="es-MX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Bagaces</a:t>
            </a:r>
            <a:r>
              <a:rPr lang="es-MX" dirty="0">
                <a:solidFill>
                  <a:schemeClr val="bg2">
                    <a:lumMod val="10000"/>
                  </a:schemeClr>
                </a:solidFill>
                <a:ea typeface="+mj-ea"/>
              </a:rPr>
              <a:t>,</a:t>
            </a:r>
            <a:r>
              <a:rPr lang="es-MX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 Liberia o Lajas)</a:t>
            </a:r>
            <a:endParaRPr lang="es-CR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s-ES" sz="2400" dirty="0">
              <a:solidFill>
                <a:schemeClr val="tx1"/>
              </a:solidFill>
              <a:ea typeface="+mj-ea"/>
            </a:endParaRPr>
          </a:p>
          <a:p>
            <a:pPr algn="l">
              <a:spcBef>
                <a:spcPts val="0"/>
              </a:spcBef>
              <a:defRPr/>
            </a:pPr>
            <a:r>
              <a:rPr lang="es-ES" sz="2400" dirty="0" smtClean="0">
                <a:solidFill>
                  <a:schemeClr val="tx1"/>
                </a:solidFill>
                <a:ea typeface="+mj-ea"/>
              </a:rPr>
              <a:t> </a:t>
            </a:r>
            <a:endParaRPr lang="es-ES" sz="2400" dirty="0">
              <a:solidFill>
                <a:schemeClr val="tx1"/>
              </a:solidFill>
              <a:ea typeface="+mj-ea"/>
            </a:endParaRPr>
          </a:p>
          <a:p>
            <a:pPr algn="just">
              <a:spcBef>
                <a:spcPts val="0"/>
              </a:spcBef>
              <a:defRPr/>
            </a:pPr>
            <a:endParaRPr lang="es-ES" b="1" dirty="0">
              <a:solidFill>
                <a:schemeClr val="tx1"/>
              </a:solidFill>
              <a:latin typeface="Century Gothic"/>
              <a:ea typeface="+mj-ea"/>
              <a:cs typeface="+mj-cs"/>
            </a:endParaRPr>
          </a:p>
          <a:p>
            <a:pPr>
              <a:spcBef>
                <a:spcPts val="0"/>
              </a:spcBef>
              <a:defRPr/>
            </a:pPr>
            <a:endParaRPr lang="es-ES" b="1" dirty="0">
              <a:solidFill>
                <a:schemeClr val="tx1"/>
              </a:solidFill>
              <a:latin typeface="Century Gothic"/>
              <a:ea typeface="+mj-ea"/>
              <a:cs typeface="+mj-cs"/>
            </a:endParaRPr>
          </a:p>
          <a:p>
            <a:pPr>
              <a:spcBef>
                <a:spcPts val="0"/>
              </a:spcBef>
              <a:defRPr/>
            </a:pPr>
            <a:endParaRPr lang="es-ES" b="1" dirty="0">
              <a:solidFill>
                <a:schemeClr val="tx1"/>
              </a:solidFill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575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1772816"/>
            <a:ext cx="9144000" cy="5085184"/>
          </a:xfrm>
          <a:prstGeom prst="rect">
            <a:avLst/>
          </a:prstGeom>
          <a:solidFill>
            <a:srgbClr val="002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 dirty="0"/>
          </a:p>
        </p:txBody>
      </p:sp>
      <p:sp>
        <p:nvSpPr>
          <p:cNvPr id="12291" name="5 Título"/>
          <p:cNvSpPr>
            <a:spLocks noGrp="1"/>
          </p:cNvSpPr>
          <p:nvPr>
            <p:ph type="ctrTitle" idx="4294967295"/>
          </p:nvPr>
        </p:nvSpPr>
        <p:spPr>
          <a:xfrm>
            <a:off x="467544" y="2132856"/>
            <a:ext cx="8676456" cy="4248472"/>
          </a:xfrm>
        </p:spPr>
        <p:txBody>
          <a:bodyPr/>
          <a:lstStyle/>
          <a:p>
            <a:pPr algn="l"/>
            <a:r>
              <a:rPr lang="es-ES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es-ES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s-ES" sz="3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UNIDAD DE ACCIONES INSTITUCIONALES.</a:t>
            </a:r>
            <a:r>
              <a:rPr lang="es-ES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es-ES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s-ES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es-ES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s-ES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Coordina el Seguimiento</a:t>
            </a:r>
            <a:br>
              <a:rPr lang="es-ES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s-ES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Plan Nacional de Desarrollo.  </a:t>
            </a:r>
            <a:r>
              <a:rPr lang="es-ES" sz="3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es-ES" sz="3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es-ES" dirty="0" smtClean="0">
              <a:latin typeface="Arial" charset="0"/>
              <a:cs typeface="Arial" charset="0"/>
            </a:endParaRPr>
          </a:p>
        </p:txBody>
      </p:sp>
      <p:pic>
        <p:nvPicPr>
          <p:cNvPr id="4" name="Imagen 4" descr="logo_8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476673"/>
            <a:ext cx="3236726" cy="126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72430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611188" y="1268760"/>
            <a:ext cx="7848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  <a:latin typeface="Century Gothic"/>
                <a:ea typeface="+mj-ea"/>
                <a:cs typeface="+mj-cs"/>
              </a:rPr>
              <a:t>Diseño </a:t>
            </a:r>
            <a:r>
              <a:rPr lang="es-ES" sz="2800" b="1" dirty="0" smtClean="0">
                <a:solidFill>
                  <a:schemeClr val="bg2">
                    <a:lumMod val="10000"/>
                  </a:schemeClr>
                </a:solidFill>
                <a:latin typeface="Century Gothic"/>
              </a:rPr>
              <a:t>Cuasi Experimental</a:t>
            </a:r>
            <a:endParaRPr lang="es-MX" sz="2800" b="1" dirty="0" smtClean="0">
              <a:solidFill>
                <a:schemeClr val="bg2">
                  <a:lumMod val="10000"/>
                </a:schemeClr>
              </a:solidFill>
              <a:latin typeface="Century Gothic"/>
              <a:ea typeface="+mj-ea"/>
              <a:cs typeface="+mj-cs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6790135"/>
              </p:ext>
            </p:extLst>
          </p:nvPr>
        </p:nvGraphicFramePr>
        <p:xfrm>
          <a:off x="539552" y="2374993"/>
          <a:ext cx="8064897" cy="3358263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2546883"/>
                <a:gridCol w="3200417"/>
                <a:gridCol w="2317597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Variables a analizar</a:t>
                      </a:r>
                      <a:endParaRPr lang="es-CR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Fuente de datos</a:t>
                      </a:r>
                      <a:endParaRPr lang="es-CR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Estrategia de identificación</a:t>
                      </a:r>
                      <a:endParaRPr lang="es-CR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(técnica)</a:t>
                      </a:r>
                      <a:endParaRPr lang="es-CR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40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Densidad Poblacional</a:t>
                      </a:r>
                      <a:endParaRPr lang="es-CR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Censos Nacionales</a:t>
                      </a:r>
                      <a:endParaRPr lang="es-CR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Diferencias en diferencias</a:t>
                      </a:r>
                      <a:endParaRPr lang="es-CR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0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Educación </a:t>
                      </a:r>
                      <a:endParaRPr lang="es-CR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Censos Nacionales</a:t>
                      </a:r>
                      <a:endParaRPr lang="es-CR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Diferencias en diferencias</a:t>
                      </a:r>
                      <a:endParaRPr lang="es-CR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81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Empleo</a:t>
                      </a:r>
                      <a:endParaRPr lang="es-CR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Censos Nacionales – Encuesta de Hogares</a:t>
                      </a:r>
                      <a:endParaRPr lang="es-CR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Diferencias en diferencias - </a:t>
                      </a:r>
                      <a:r>
                        <a:rPr lang="es-MX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Matching</a:t>
                      </a:r>
                      <a:endParaRPr lang="es-CR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0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Ingreso</a:t>
                      </a:r>
                      <a:endParaRPr lang="es-CR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Encuesta de Hogares</a:t>
                      </a:r>
                      <a:endParaRPr lang="es-CR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Matching</a:t>
                      </a:r>
                      <a:endParaRPr lang="es-CR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0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Pobreza</a:t>
                      </a:r>
                      <a:endParaRPr lang="es-CR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Encuesta de Hogares</a:t>
                      </a:r>
                      <a:endParaRPr lang="es-CR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Matching</a:t>
                      </a:r>
                      <a:endParaRPr lang="es-CR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0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Deforestación</a:t>
                      </a:r>
                      <a:endParaRPr lang="es-CR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Sistemas de Información Geográfica Pixeles</a:t>
                      </a:r>
                      <a:endParaRPr lang="es-CR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Matching</a:t>
                      </a:r>
                      <a:endParaRPr lang="es-CR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0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Producción</a:t>
                      </a:r>
                      <a:endParaRPr lang="es-CR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Datos existentes sobre áreas de producción</a:t>
                      </a:r>
                      <a:endParaRPr lang="es-CR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¿?      Posible Control sintético</a:t>
                      </a:r>
                      <a:endParaRPr lang="es-CR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08048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457200" y="1263898"/>
            <a:ext cx="8229600" cy="43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800" b="1" dirty="0">
                <a:solidFill>
                  <a:schemeClr val="bg2">
                    <a:lumMod val="10000"/>
                  </a:schemeClr>
                </a:solidFill>
              </a:rPr>
              <a:t>Fuentes de información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518864" y="1916832"/>
            <a:ext cx="822960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2">
                    <a:lumMod val="10000"/>
                  </a:schemeClr>
                </a:solidFill>
                <a:ea typeface="+mj-ea"/>
              </a:rPr>
              <a:t>Censos del 1973, 1984, 2000 y </a:t>
            </a:r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2011 (INEC)</a:t>
            </a:r>
            <a:endParaRPr lang="es-ES" b="1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lvl="1" algn="just"/>
            <a:r>
              <a:rPr lang="es-ES" dirty="0">
                <a:solidFill>
                  <a:schemeClr val="bg2">
                    <a:lumMod val="10000"/>
                  </a:schemeClr>
                </a:solidFill>
                <a:ea typeface="+mj-ea"/>
              </a:rPr>
              <a:t>Observaciones: Segmento censal del </a:t>
            </a:r>
            <a:r>
              <a:rPr lang="es-ES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1984.</a:t>
            </a:r>
            <a:endParaRPr lang="es-ES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lvl="1" algn="just"/>
            <a:r>
              <a:rPr lang="es-ES" dirty="0">
                <a:solidFill>
                  <a:schemeClr val="bg2">
                    <a:lumMod val="10000"/>
                  </a:schemeClr>
                </a:solidFill>
                <a:ea typeface="+mj-ea"/>
              </a:rPr>
              <a:t>Para analizar: Empleo, educación y </a:t>
            </a:r>
            <a:r>
              <a:rPr lang="es-ES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densidad poblacional.</a:t>
            </a:r>
            <a:endParaRPr lang="es-ES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lvl="1" algn="just"/>
            <a:endParaRPr lang="es-ES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2">
                    <a:lumMod val="10000"/>
                  </a:schemeClr>
                </a:solidFill>
                <a:ea typeface="+mj-ea"/>
              </a:rPr>
              <a:t>Encuestas de hogares del </a:t>
            </a:r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2000-2010 </a:t>
            </a:r>
            <a:r>
              <a:rPr lang="es-ES" b="1" dirty="0">
                <a:solidFill>
                  <a:schemeClr val="bg2">
                    <a:lumMod val="10000"/>
                  </a:schemeClr>
                </a:solidFill>
              </a:rPr>
              <a:t>(INEC</a:t>
            </a:r>
            <a:r>
              <a:rPr lang="es-ES" b="1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es-ES" b="1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lvl="1" algn="just"/>
            <a:r>
              <a:rPr lang="es-ES" dirty="0">
                <a:solidFill>
                  <a:schemeClr val="bg2">
                    <a:lumMod val="10000"/>
                  </a:schemeClr>
                </a:solidFill>
                <a:ea typeface="+mj-ea"/>
              </a:rPr>
              <a:t>Observaciones: </a:t>
            </a:r>
            <a:r>
              <a:rPr lang="es-ES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Individuos.  </a:t>
            </a:r>
            <a:endParaRPr lang="es-ES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lvl="1" algn="just"/>
            <a:r>
              <a:rPr lang="es-ES" dirty="0">
                <a:solidFill>
                  <a:schemeClr val="bg2">
                    <a:lumMod val="10000"/>
                  </a:schemeClr>
                </a:solidFill>
                <a:ea typeface="+mj-ea"/>
              </a:rPr>
              <a:t>Para analizar: </a:t>
            </a:r>
            <a:r>
              <a:rPr lang="es-ES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Ingreso, empleo y pobreza.</a:t>
            </a:r>
            <a:endParaRPr lang="es-ES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lvl="1" algn="just"/>
            <a:endParaRPr lang="es-ES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2">
                    <a:lumMod val="10000"/>
                  </a:schemeClr>
                </a:solidFill>
                <a:ea typeface="+mj-ea"/>
              </a:rPr>
              <a:t>SIG y variables </a:t>
            </a:r>
            <a:r>
              <a:rPr lang="es-ES" b="1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geográficas  (OET y SINAC)</a:t>
            </a:r>
            <a:endParaRPr lang="es-ES" b="1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lvl="1" algn="just"/>
            <a:r>
              <a:rPr lang="es-ES" dirty="0">
                <a:solidFill>
                  <a:schemeClr val="bg2">
                    <a:lumMod val="10000"/>
                  </a:schemeClr>
                </a:solidFill>
                <a:ea typeface="+mj-ea"/>
              </a:rPr>
              <a:t>Observaciones: Pixeles (parcelas</a:t>
            </a:r>
            <a:r>
              <a:rPr lang="es-ES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). </a:t>
            </a:r>
            <a:endParaRPr lang="es-ES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lvl="1" algn="just"/>
            <a:r>
              <a:rPr lang="es-ES" dirty="0">
                <a:solidFill>
                  <a:schemeClr val="bg2">
                    <a:lumMod val="10000"/>
                  </a:schemeClr>
                </a:solidFill>
                <a:ea typeface="+mj-ea"/>
              </a:rPr>
              <a:t>Para analizar: Deforestación </a:t>
            </a:r>
            <a:r>
              <a:rPr lang="es-ES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1986-1997.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944381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35496" y="1340768"/>
            <a:ext cx="90297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es-ES" sz="2400" b="1" dirty="0">
                <a:solidFill>
                  <a:schemeClr val="bg2">
                    <a:lumMod val="10000"/>
                  </a:schemeClr>
                </a:solidFill>
                <a:ea typeface="+mj-ea"/>
              </a:rPr>
              <a:t>ETAPAS DEL PROCESO </a:t>
            </a:r>
            <a:r>
              <a:rPr lang="es-ES" sz="2400" b="1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DE </a:t>
            </a:r>
            <a:r>
              <a:rPr lang="es-ES" sz="2400" b="1" dirty="0">
                <a:solidFill>
                  <a:schemeClr val="bg2">
                    <a:lumMod val="10000"/>
                  </a:schemeClr>
                </a:solidFill>
                <a:ea typeface="+mj-ea"/>
              </a:rPr>
              <a:t> EVALUACION ESTRATEGICA</a:t>
            </a:r>
          </a:p>
        </p:txBody>
      </p:sp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93820502"/>
              </p:ext>
            </p:extLst>
          </p:nvPr>
        </p:nvGraphicFramePr>
        <p:xfrm>
          <a:off x="611560" y="2276872"/>
          <a:ext cx="8064896" cy="3877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571026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457200" y="1124744"/>
            <a:ext cx="8229600" cy="43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800" dirty="0" smtClean="0">
                <a:solidFill>
                  <a:schemeClr val="bg2">
                    <a:lumMod val="10000"/>
                  </a:schemeClr>
                </a:solidFill>
              </a:rPr>
              <a:t>Cronograma Ejecución</a:t>
            </a:r>
            <a:endParaRPr lang="es-E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056" y="1700808"/>
            <a:ext cx="8100392" cy="446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689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611980" y="476672"/>
            <a:ext cx="82805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es-MX" sz="3200" b="1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Ejecución de la evaluación</a:t>
            </a:r>
          </a:p>
          <a:p>
            <a:pPr algn="ctr" eaLnBrk="0" hangingPunct="0">
              <a:spcBef>
                <a:spcPts val="0"/>
              </a:spcBef>
              <a:defRPr/>
            </a:pPr>
            <a:endParaRPr lang="es-MX" sz="800" b="1" dirty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algn="ctr" eaLnBrk="0" hangingPunct="0">
              <a:spcBef>
                <a:spcPts val="0"/>
              </a:spcBef>
              <a:defRPr/>
            </a:pPr>
            <a:endParaRPr lang="es-MX" sz="800" b="1" dirty="0" smtClean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algn="ctr" eaLnBrk="0" hangingPunct="0">
              <a:spcBef>
                <a:spcPts val="0"/>
              </a:spcBef>
              <a:defRPr/>
            </a:pPr>
            <a:endParaRPr lang="es-MX" sz="800" b="1" dirty="0" smtClean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342900" indent="-342900" algn="just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altLang="es-CR" sz="2000" dirty="0" smtClean="0">
                <a:solidFill>
                  <a:schemeClr val="bg2">
                    <a:lumMod val="10000"/>
                  </a:schemeClr>
                </a:solidFill>
                <a:ea typeface="+mj-ea"/>
                <a:cs typeface="Arial" pitchFamily="34" charset="0"/>
              </a:rPr>
              <a:t>Ente externo: </a:t>
            </a:r>
            <a:r>
              <a:rPr lang="es-CR" b="1" dirty="0" smtClean="0">
                <a:solidFill>
                  <a:schemeClr val="bg2">
                    <a:lumMod val="10000"/>
                  </a:schemeClr>
                </a:solidFill>
                <a:ea typeface="+mj-ea"/>
                <a:cs typeface="Arial" pitchFamily="34" charset="0"/>
              </a:rPr>
              <a:t>Centro </a:t>
            </a:r>
            <a:r>
              <a:rPr lang="es-CR" b="1" dirty="0">
                <a:solidFill>
                  <a:schemeClr val="bg2">
                    <a:lumMod val="10000"/>
                  </a:schemeClr>
                </a:solidFill>
                <a:ea typeface="+mj-ea"/>
                <a:cs typeface="Arial" pitchFamily="34" charset="0"/>
              </a:rPr>
              <a:t>Agronómico Tropical de Investigación y </a:t>
            </a:r>
            <a:r>
              <a:rPr lang="es-CR" b="1" dirty="0" smtClean="0">
                <a:solidFill>
                  <a:schemeClr val="bg2">
                    <a:lumMod val="10000"/>
                  </a:schemeClr>
                </a:solidFill>
                <a:ea typeface="+mj-ea"/>
                <a:cs typeface="Arial" pitchFamily="34" charset="0"/>
              </a:rPr>
              <a:t>Enseñanza </a:t>
            </a:r>
            <a:r>
              <a:rPr lang="es-MX" altLang="es-CR" b="1" dirty="0" smtClean="0">
                <a:solidFill>
                  <a:schemeClr val="bg2">
                    <a:lumMod val="10000"/>
                  </a:schemeClr>
                </a:solidFill>
                <a:ea typeface="+mj-ea"/>
                <a:cs typeface="Arial" pitchFamily="34" charset="0"/>
              </a:rPr>
              <a:t>(</a:t>
            </a:r>
            <a:r>
              <a:rPr lang="es-MX" altLang="es-CR" b="1" dirty="0">
                <a:solidFill>
                  <a:schemeClr val="bg2">
                    <a:lumMod val="10000"/>
                  </a:schemeClr>
                </a:solidFill>
                <a:ea typeface="+mj-ea"/>
                <a:cs typeface="Arial" pitchFamily="34" charset="0"/>
              </a:rPr>
              <a:t>CATIE)</a:t>
            </a:r>
          </a:p>
          <a:p>
            <a:pPr marL="342900" indent="-342900" algn="just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s-MX" altLang="es-CR" sz="800" dirty="0" smtClean="0">
              <a:solidFill>
                <a:schemeClr val="bg2">
                  <a:lumMod val="10000"/>
                </a:schemeClr>
              </a:solidFill>
              <a:ea typeface="+mj-ea"/>
              <a:cs typeface="Arial" pitchFamily="34" charset="0"/>
            </a:endParaRPr>
          </a:p>
          <a:p>
            <a:pPr marL="342900" indent="-342900" algn="just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s-MX" altLang="es-CR" sz="800" dirty="0">
              <a:solidFill>
                <a:schemeClr val="bg2">
                  <a:lumMod val="10000"/>
                </a:schemeClr>
              </a:solidFill>
              <a:ea typeface="+mj-ea"/>
              <a:cs typeface="Arial" pitchFamily="34" charset="0"/>
            </a:endParaRPr>
          </a:p>
          <a:p>
            <a:pPr marL="342900" indent="-342900" algn="just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altLang="es-CR" sz="2000" dirty="0">
                <a:solidFill>
                  <a:schemeClr val="bg2">
                    <a:lumMod val="10000"/>
                  </a:schemeClr>
                </a:solidFill>
                <a:ea typeface="+mj-ea"/>
                <a:cs typeface="Arial" pitchFamily="34" charset="0"/>
              </a:rPr>
              <a:t>Plan de trabajo del </a:t>
            </a:r>
            <a:r>
              <a:rPr lang="es-MX" altLang="es-CR" sz="2000" dirty="0" smtClean="0">
                <a:solidFill>
                  <a:schemeClr val="bg2">
                    <a:lumMod val="10000"/>
                  </a:schemeClr>
                </a:solidFill>
                <a:ea typeface="+mj-ea"/>
                <a:cs typeface="Arial" pitchFamily="34" charset="0"/>
              </a:rPr>
              <a:t> CATIE </a:t>
            </a:r>
          </a:p>
          <a:p>
            <a:pPr marL="342900" indent="-342900" algn="just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s-MX" altLang="es-CR" sz="800" dirty="0" smtClean="0">
              <a:solidFill>
                <a:schemeClr val="bg2">
                  <a:lumMod val="10000"/>
                </a:schemeClr>
              </a:solidFill>
              <a:ea typeface="+mj-ea"/>
              <a:cs typeface="Arial" pitchFamily="34" charset="0"/>
            </a:endParaRPr>
          </a:p>
          <a:p>
            <a:pPr marL="342900" indent="-342900" algn="just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s-MX" altLang="es-CR" sz="800" dirty="0">
              <a:solidFill>
                <a:schemeClr val="bg2">
                  <a:lumMod val="10000"/>
                </a:schemeClr>
              </a:solidFill>
              <a:ea typeface="+mj-ea"/>
              <a:cs typeface="Arial" pitchFamily="34" charset="0"/>
            </a:endParaRPr>
          </a:p>
          <a:p>
            <a:pPr marL="342900" indent="-342900" algn="just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altLang="es-CR" sz="2000" dirty="0" smtClean="0">
                <a:solidFill>
                  <a:schemeClr val="bg2">
                    <a:lumMod val="10000"/>
                  </a:schemeClr>
                </a:solidFill>
                <a:ea typeface="+mj-ea"/>
                <a:cs typeface="Arial" pitchFamily="34" charset="0"/>
              </a:rPr>
              <a:t>Grupo de trabajo institucional: facilitación y gestión de  bases de datos del INEC, SENARA</a:t>
            </a:r>
            <a:r>
              <a:rPr lang="es-MX" altLang="es-CR" sz="2000" dirty="0">
                <a:solidFill>
                  <a:schemeClr val="bg2">
                    <a:lumMod val="10000"/>
                  </a:schemeClr>
                </a:solidFill>
                <a:ea typeface="+mj-ea"/>
                <a:cs typeface="Arial" pitchFamily="34" charset="0"/>
              </a:rPr>
              <a:t>, </a:t>
            </a:r>
            <a:r>
              <a:rPr lang="es-MX" altLang="es-CR" sz="2000" dirty="0" smtClean="0">
                <a:solidFill>
                  <a:schemeClr val="bg2">
                    <a:lumMod val="10000"/>
                  </a:schemeClr>
                </a:solidFill>
                <a:ea typeface="+mj-ea"/>
                <a:cs typeface="Arial" pitchFamily="34" charset="0"/>
              </a:rPr>
              <a:t>CNP.  S</a:t>
            </a:r>
            <a:r>
              <a:rPr lang="es-ES" sz="2000" dirty="0" smtClean="0">
                <a:solidFill>
                  <a:schemeClr val="bg2">
                    <a:lumMod val="10000"/>
                  </a:schemeClr>
                </a:solidFill>
                <a:ea typeface="+mj-ea"/>
                <a:cs typeface="Arial" pitchFamily="34" charset="0"/>
              </a:rPr>
              <a:t>seguimiento al  </a:t>
            </a:r>
            <a:r>
              <a:rPr lang="es-ES" sz="2000" dirty="0">
                <a:solidFill>
                  <a:schemeClr val="bg2">
                    <a:lumMod val="10000"/>
                  </a:schemeClr>
                </a:solidFill>
                <a:ea typeface="+mj-ea"/>
                <a:cs typeface="Arial" pitchFamily="34" charset="0"/>
              </a:rPr>
              <a:t>avance de los </a:t>
            </a:r>
            <a:r>
              <a:rPr lang="es-ES" sz="2000" dirty="0" smtClean="0">
                <a:solidFill>
                  <a:schemeClr val="bg2">
                    <a:lumMod val="10000"/>
                  </a:schemeClr>
                </a:solidFill>
                <a:ea typeface="+mj-ea"/>
                <a:cs typeface="Arial" pitchFamily="34" charset="0"/>
              </a:rPr>
              <a:t>productos de la evaluación externa </a:t>
            </a:r>
          </a:p>
          <a:p>
            <a:pPr marL="342900" indent="-342900" algn="just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bg2">
                  <a:lumMod val="10000"/>
                </a:schemeClr>
              </a:solidFill>
              <a:ea typeface="+mj-ea"/>
              <a:cs typeface="Arial" pitchFamily="34" charset="0"/>
            </a:endParaRPr>
          </a:p>
          <a:p>
            <a:pPr marL="342900" indent="-342900" algn="just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bg2">
                    <a:lumMod val="10000"/>
                  </a:schemeClr>
                </a:solidFill>
                <a:ea typeface="+mj-ea"/>
                <a:cs typeface="Arial" pitchFamily="34" charset="0"/>
              </a:rPr>
              <a:t>Informes:  Ejecutivo, General.</a:t>
            </a:r>
          </a:p>
          <a:p>
            <a:pPr marL="342900" indent="-342900" algn="just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bg2">
                  <a:lumMod val="10000"/>
                </a:schemeClr>
              </a:solidFill>
              <a:ea typeface="+mj-ea"/>
              <a:cs typeface="Arial" pitchFamily="34" charset="0"/>
            </a:endParaRPr>
          </a:p>
          <a:p>
            <a:pPr marL="342900" indent="-342900" algn="just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bg2">
                    <a:lumMod val="10000"/>
                  </a:schemeClr>
                </a:solidFill>
                <a:ea typeface="+mj-ea"/>
                <a:cs typeface="Arial" pitchFamily="34" charset="0"/>
              </a:rPr>
              <a:t>Elaboración de  ficha técnica</a:t>
            </a:r>
            <a:endParaRPr lang="es-MX" sz="2000" dirty="0">
              <a:solidFill>
                <a:schemeClr val="bg2">
                  <a:lumMod val="10000"/>
                </a:schemeClr>
              </a:solidFill>
              <a:ea typeface="+mj-ea"/>
              <a:cs typeface="Arial" pitchFamily="34" charset="0"/>
            </a:endParaRPr>
          </a:p>
          <a:p>
            <a:pPr marL="342900" indent="-342900" algn="just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bg2">
                  <a:lumMod val="10000"/>
                </a:schemeClr>
              </a:solidFill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271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35496" y="1340768"/>
            <a:ext cx="90297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MX" sz="3200" b="1" dirty="0">
                <a:solidFill>
                  <a:schemeClr val="accent6">
                    <a:lumMod val="75000"/>
                  </a:scheme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es-ES" sz="2400" b="1" dirty="0">
                <a:solidFill>
                  <a:schemeClr val="bg2">
                    <a:lumMod val="10000"/>
                  </a:schemeClr>
                </a:solidFill>
                <a:ea typeface="+mj-ea"/>
              </a:rPr>
              <a:t>ETAPAS DEL PROCESO </a:t>
            </a:r>
            <a:r>
              <a:rPr lang="es-ES" sz="2400" b="1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DE </a:t>
            </a:r>
            <a:r>
              <a:rPr lang="es-ES" sz="2400" b="1" dirty="0">
                <a:solidFill>
                  <a:schemeClr val="bg2">
                    <a:lumMod val="10000"/>
                  </a:schemeClr>
                </a:solidFill>
                <a:ea typeface="+mj-ea"/>
              </a:rPr>
              <a:t> EVALUACION ESTRATEGICA</a:t>
            </a:r>
          </a:p>
        </p:txBody>
      </p:sp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95508030"/>
              </p:ext>
            </p:extLst>
          </p:nvPr>
        </p:nvGraphicFramePr>
        <p:xfrm>
          <a:off x="611560" y="2276872"/>
          <a:ext cx="8064896" cy="3877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494804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5 Título"/>
          <p:cNvSpPr>
            <a:spLocks noGrp="1"/>
          </p:cNvSpPr>
          <p:nvPr>
            <p:ph type="title"/>
          </p:nvPr>
        </p:nvSpPr>
        <p:spPr>
          <a:xfrm>
            <a:off x="539750" y="1196975"/>
            <a:ext cx="8229600" cy="1079897"/>
          </a:xfrm>
        </p:spPr>
        <p:txBody>
          <a:bodyPr>
            <a:normAutofit/>
          </a:bodyPr>
          <a:lstStyle/>
          <a:p>
            <a:pPr algn="ctr"/>
            <a:r>
              <a:rPr lang="es-ES" altLang="es-CR" sz="2700" b="1" dirty="0" smtClean="0">
                <a:solidFill>
                  <a:schemeClr val="bg2">
                    <a:lumMod val="10000"/>
                  </a:schemeClr>
                </a:solidFill>
                <a:latin typeface="Century Gothic"/>
                <a:cs typeface="+mj-cs"/>
              </a:rPr>
              <a:t>Socialización </a:t>
            </a:r>
            <a:r>
              <a:rPr lang="es-ES" altLang="es-CR" sz="2700" b="1" dirty="0">
                <a:solidFill>
                  <a:schemeClr val="bg2">
                    <a:lumMod val="10000"/>
                  </a:schemeClr>
                </a:solidFill>
                <a:latin typeface="Century Gothic"/>
                <a:cs typeface="+mj-cs"/>
              </a:rPr>
              <a:t>de los resultados y seguimiento a las recomendaciones </a:t>
            </a:r>
            <a:r>
              <a:rPr lang="es-MX" altLang="es-CR" sz="2700" b="1" dirty="0">
                <a:solidFill>
                  <a:schemeClr val="bg2">
                    <a:lumMod val="10000"/>
                  </a:schemeClr>
                </a:solidFill>
                <a:latin typeface="Century Gothic"/>
                <a:cs typeface="+mj-cs"/>
              </a:rPr>
              <a:t>y lecciones </a:t>
            </a:r>
            <a:r>
              <a:rPr lang="es-MX" altLang="es-CR" sz="2700" b="1" dirty="0" smtClean="0">
                <a:solidFill>
                  <a:schemeClr val="bg2">
                    <a:lumMod val="10000"/>
                  </a:schemeClr>
                </a:solidFill>
                <a:latin typeface="Century Gothic"/>
                <a:cs typeface="+mj-cs"/>
              </a:rPr>
              <a:t>aprendidas</a:t>
            </a:r>
            <a:endParaRPr lang="es-ES" altLang="es-CR" sz="2700" b="1" dirty="0">
              <a:solidFill>
                <a:schemeClr val="bg2">
                  <a:lumMod val="10000"/>
                </a:schemeClr>
              </a:solidFill>
              <a:latin typeface="Century Gothic"/>
              <a:cs typeface="+mj-cs"/>
            </a:endParaRPr>
          </a:p>
        </p:txBody>
      </p:sp>
      <p:sp>
        <p:nvSpPr>
          <p:cNvPr id="7" name="2 Marcador de contenido"/>
          <p:cNvSpPr>
            <a:spLocks noGrp="1"/>
          </p:cNvSpPr>
          <p:nvPr>
            <p:ph idx="4294967295"/>
          </p:nvPr>
        </p:nvSpPr>
        <p:spPr>
          <a:xfrm>
            <a:off x="755576" y="2590622"/>
            <a:ext cx="7632848" cy="252028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ct val="15000"/>
              </a:spcAft>
              <a:buFont typeface="Arial" charset="0"/>
              <a:buNone/>
              <a:defRPr/>
            </a:pPr>
            <a:endParaRPr lang="es-MX" sz="800" dirty="0" smtClean="0"/>
          </a:p>
          <a:p>
            <a:pPr algn="just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es-MX" sz="2400" dirty="0">
                <a:solidFill>
                  <a:schemeClr val="bg2">
                    <a:lumMod val="10000"/>
                  </a:schemeClr>
                </a:solidFill>
              </a:rPr>
              <a:t>Informes / Presentaciones / Entrega de documentos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  <a:defRPr/>
            </a:pPr>
            <a:endParaRPr lang="es-MX" sz="240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es-MX" sz="2400" dirty="0">
                <a:solidFill>
                  <a:schemeClr val="bg2">
                    <a:lumMod val="10000"/>
                  </a:schemeClr>
                </a:solidFill>
              </a:rPr>
              <a:t>Seguimiento a las recomendaciones del equipo evaluador/ Informes de Gerencia/clientes de la </a:t>
            </a:r>
            <a:r>
              <a:rPr lang="es-MX" sz="2400" dirty="0" smtClean="0">
                <a:solidFill>
                  <a:schemeClr val="bg2">
                    <a:lumMod val="10000"/>
                  </a:schemeClr>
                </a:solidFill>
              </a:rPr>
              <a:t>evaluación - Equipo </a:t>
            </a:r>
            <a:r>
              <a:rPr lang="es-MX" sz="2400" dirty="0">
                <a:solidFill>
                  <a:schemeClr val="bg2">
                    <a:lumMod val="10000"/>
                  </a:schemeClr>
                </a:solidFill>
              </a:rPr>
              <a:t>Supervisor</a:t>
            </a:r>
          </a:p>
          <a:p>
            <a:pPr>
              <a:lnSpc>
                <a:spcPct val="90000"/>
              </a:lnSpc>
              <a:spcAft>
                <a:spcPct val="15000"/>
              </a:spcAft>
              <a:buFont typeface="Arial" charset="0"/>
              <a:buChar char="•"/>
              <a:defRPr/>
            </a:pPr>
            <a:endParaRPr lang="es-CR" sz="8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s-CR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001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611188" y="476672"/>
            <a:ext cx="813727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Lecciones aprendidas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 </a:t>
            </a:r>
            <a:endParaRPr lang="es-MX" sz="2400" dirty="0" smtClean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342900" indent="-342900" algn="just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s-MX" sz="2400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Lograr visión compartida de todos los actores desde el inicio de la evaluación.</a:t>
            </a:r>
          </a:p>
          <a:p>
            <a:pPr marL="342900" indent="-342900" algn="just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s-MX" sz="2400" dirty="0" smtClean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342900" indent="-342900" algn="just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s-MX" sz="2400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Establecer mecanismos de comunicación entre los actores  en todo el proceso</a:t>
            </a:r>
          </a:p>
          <a:p>
            <a:pPr marL="342900" indent="-342900" algn="just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s-MX" sz="2400" dirty="0" smtClean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342900" indent="-342900" algn="just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s-MX" sz="2400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Reconstrucción de Cadena de Resultados (Estudio Preliminar</a:t>
            </a:r>
            <a:r>
              <a:rPr lang="es-MX" sz="2400" dirty="0">
                <a:solidFill>
                  <a:schemeClr val="bg2">
                    <a:lumMod val="10000"/>
                  </a:schemeClr>
                </a:solidFill>
                <a:ea typeface="+mj-ea"/>
              </a:rPr>
              <a:t>) </a:t>
            </a:r>
            <a:r>
              <a:rPr lang="es-MX" sz="2400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ante la ausencia </a:t>
            </a:r>
            <a:r>
              <a:rPr lang="es-MX" sz="2400" dirty="0">
                <a:solidFill>
                  <a:schemeClr val="bg2">
                    <a:lumMod val="10000"/>
                  </a:schemeClr>
                </a:solidFill>
                <a:ea typeface="+mj-ea"/>
              </a:rPr>
              <a:t>de teoría de la </a:t>
            </a:r>
            <a:r>
              <a:rPr lang="es-MX" sz="2400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intervención.</a:t>
            </a:r>
          </a:p>
          <a:p>
            <a:pPr marL="342900" indent="-342900" algn="just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s-MX" sz="2400" dirty="0" smtClean="0">
              <a:solidFill>
                <a:schemeClr val="bg2">
                  <a:lumMod val="10000"/>
                </a:schemeClr>
              </a:solidFill>
              <a:ea typeface="+mj-ea"/>
            </a:endParaRPr>
          </a:p>
          <a:p>
            <a:pPr marL="342900" indent="-342900" algn="just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s-MX" sz="2400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Deficiente disponibilidad de información de la intervención (líneas bases), implica el uso de fuentes </a:t>
            </a:r>
            <a:r>
              <a:rPr lang="es-MX" sz="2400" dirty="0">
                <a:solidFill>
                  <a:schemeClr val="bg2">
                    <a:lumMod val="10000"/>
                  </a:schemeClr>
                </a:solidFill>
                <a:ea typeface="+mj-ea"/>
              </a:rPr>
              <a:t>secundarias (INEC - Encuesta de Hogares</a:t>
            </a:r>
            <a:r>
              <a:rPr lang="es-MX" sz="2400" dirty="0" smtClean="0">
                <a:solidFill>
                  <a:schemeClr val="bg2">
                    <a:lumMod val="10000"/>
                  </a:schemeClr>
                </a:solidFill>
                <a:ea typeface="+mj-ea"/>
              </a:rPr>
              <a:t>), </a:t>
            </a:r>
            <a:endParaRPr lang="es-ES" sz="2400" dirty="0" smtClean="0">
              <a:solidFill>
                <a:schemeClr val="bg2">
                  <a:lumMod val="10000"/>
                </a:schemeClr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7040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_8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332657"/>
            <a:ext cx="5256584" cy="1512168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39552" y="2060848"/>
            <a:ext cx="82804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CR" sz="2800" b="1" dirty="0" smtClean="0">
              <a:solidFill>
                <a:srgbClr val="002F5C"/>
              </a:solidFill>
              <a:latin typeface="Arial"/>
              <a:cs typeface="Arial"/>
            </a:endParaRPr>
          </a:p>
          <a:p>
            <a:pPr algn="ctr"/>
            <a:r>
              <a:rPr lang="es-CR" sz="5400" b="1" dirty="0" smtClean="0">
                <a:solidFill>
                  <a:srgbClr val="002F5C"/>
                </a:solidFill>
                <a:latin typeface="Arial"/>
                <a:cs typeface="Arial"/>
              </a:rPr>
              <a:t>Muchas Gracias</a:t>
            </a:r>
          </a:p>
          <a:p>
            <a:pPr algn="ctr"/>
            <a:endParaRPr lang="es-CR" sz="2800" b="1" dirty="0" smtClean="0">
              <a:solidFill>
                <a:srgbClr val="002F5C"/>
              </a:solidFill>
              <a:latin typeface="Arial"/>
              <a:cs typeface="Arial"/>
            </a:endParaRPr>
          </a:p>
          <a:p>
            <a:pPr algn="ctr"/>
            <a:r>
              <a:rPr lang="es-CR" sz="2800" b="1" dirty="0" smtClean="0">
                <a:solidFill>
                  <a:srgbClr val="002F5C"/>
                </a:solidFill>
                <a:latin typeface="Arial"/>
                <a:cs typeface="Arial"/>
                <a:hlinkClick r:id="rId4"/>
              </a:rPr>
              <a:t>fazofeifa@mideplan.go.cr</a:t>
            </a:r>
            <a:endParaRPr lang="es-CR" sz="2800" b="1" dirty="0" smtClean="0">
              <a:solidFill>
                <a:srgbClr val="002F5C"/>
              </a:solidFill>
              <a:latin typeface="Arial"/>
              <a:cs typeface="Arial"/>
            </a:endParaRPr>
          </a:p>
          <a:p>
            <a:pPr algn="ctr"/>
            <a:endParaRPr lang="es-CR" sz="2800" dirty="0">
              <a:solidFill>
                <a:srgbClr val="002F5C"/>
              </a:solidFill>
              <a:latin typeface="Arail"/>
            </a:endParaRPr>
          </a:p>
          <a:p>
            <a:pPr algn="ctr"/>
            <a:r>
              <a:rPr lang="es-MX" sz="2400" b="1" dirty="0">
                <a:solidFill>
                  <a:srgbClr val="002F5C"/>
                </a:solidFill>
                <a:latin typeface="Arial"/>
                <a:cs typeface="Arial"/>
              </a:rPr>
              <a:t>www.mideplan.go.cr</a:t>
            </a:r>
          </a:p>
          <a:p>
            <a:pPr algn="ctr"/>
            <a:endParaRPr lang="es-MX" sz="2400" b="1" dirty="0" smtClean="0">
              <a:solidFill>
                <a:srgbClr val="002F5C"/>
              </a:solidFill>
              <a:latin typeface="Arial"/>
              <a:cs typeface="Arial"/>
            </a:endParaRPr>
          </a:p>
          <a:p>
            <a:pPr algn="ctr"/>
            <a:endParaRPr lang="es-MX" b="1" dirty="0">
              <a:solidFill>
                <a:srgbClr val="002F5C"/>
              </a:solidFill>
              <a:latin typeface="Arial"/>
              <a:cs typeface="Arial"/>
            </a:endParaRPr>
          </a:p>
          <a:p>
            <a:pPr algn="ctr"/>
            <a:endParaRPr lang="es-MX" sz="2400" b="1" dirty="0">
              <a:solidFill>
                <a:srgbClr val="002F5C"/>
              </a:solidFill>
              <a:latin typeface="Arial"/>
              <a:cs typeface="Arial"/>
            </a:endParaRPr>
          </a:p>
          <a:p>
            <a:pPr algn="ctr"/>
            <a:r>
              <a:rPr lang="es-MX" sz="2000" b="1" dirty="0" smtClean="0">
                <a:solidFill>
                  <a:srgbClr val="002F5C"/>
                </a:solidFill>
                <a:latin typeface="Arial"/>
                <a:cs typeface="Arial"/>
              </a:rPr>
              <a:t> </a:t>
            </a:r>
            <a:endParaRPr lang="es-CR" sz="2400" b="1" dirty="0" smtClean="0">
              <a:solidFill>
                <a:srgbClr val="002F5C"/>
              </a:solidFill>
              <a:latin typeface="Arial"/>
              <a:cs typeface="Arial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D2D0C-63A3-477B-9F4F-976CF12A7AD7}" type="slidenum">
              <a:rPr lang="es-ES" smtClean="0"/>
              <a:pPr>
                <a:defRPr/>
              </a:pPr>
              <a:t>38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77350920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00813" y="6492875"/>
            <a:ext cx="2133600" cy="365125"/>
          </a:xfrm>
        </p:spPr>
        <p:txBody>
          <a:bodyPr/>
          <a:lstStyle/>
          <a:p>
            <a:pPr>
              <a:defRPr/>
            </a:pPr>
            <a:fld id="{1E9F0DEF-A04A-44F4-A582-D062990F274B}" type="slidenum">
              <a:rPr lang="es-ES"/>
              <a:pPr>
                <a:defRPr/>
              </a:pPr>
              <a:t>4</a:t>
            </a:fld>
            <a:endParaRPr lang="es-ES" dirty="0"/>
          </a:p>
        </p:txBody>
      </p:sp>
      <p:graphicFrame>
        <p:nvGraphicFramePr>
          <p:cNvPr id="3" name="2 Diagrama"/>
          <p:cNvGraphicFramePr/>
          <p:nvPr/>
        </p:nvGraphicFramePr>
        <p:xfrm>
          <a:off x="899592" y="1142984"/>
          <a:ext cx="6672804" cy="502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4" descr="logo_800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288575"/>
            <a:ext cx="2952328" cy="115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32590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2 Título"/>
          <p:cNvSpPr>
            <a:spLocks noGrp="1"/>
          </p:cNvSpPr>
          <p:nvPr>
            <p:ph type="title"/>
          </p:nvPr>
        </p:nvSpPr>
        <p:spPr>
          <a:xfrm>
            <a:off x="395288" y="549274"/>
            <a:ext cx="8291512" cy="107952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s-CR" altLang="es-CR" dirty="0" smtClean="0">
                <a:latin typeface="Arial" charset="0"/>
                <a:cs typeface="Arial" charset="0"/>
              </a:rPr>
              <a:t>INFORMES DE SEGUIMIENTO  ANUALES Y SEMESTRALES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FDD078-6213-4A52-8C79-9596AF175D39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756486584"/>
              </p:ext>
            </p:extLst>
          </p:nvPr>
        </p:nvGraphicFramePr>
        <p:xfrm>
          <a:off x="971600" y="1196752"/>
          <a:ext cx="7104112" cy="485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04100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2 Título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135416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s-CR" altLang="es-CR" sz="3600" dirty="0" smtClean="0">
                <a:latin typeface="Arial" charset="0"/>
                <a:cs typeface="Arial" charset="0"/>
              </a:rPr>
              <a:t/>
            </a:r>
            <a:br>
              <a:rPr lang="es-CR" altLang="es-CR" sz="3600" dirty="0" smtClean="0">
                <a:latin typeface="Arial" charset="0"/>
                <a:cs typeface="Arial" charset="0"/>
              </a:rPr>
            </a:br>
            <a:r>
              <a:rPr lang="es-CR" altLang="es-CR" dirty="0">
                <a:latin typeface="Arial" charset="0"/>
                <a:cs typeface="Arial" charset="0"/>
              </a:rPr>
              <a:t>Divulgación de resultados del seguimiento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CBD53-C681-4735-91E9-A4BFA845B507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3141715756"/>
              </p:ext>
            </p:extLst>
          </p:nvPr>
        </p:nvGraphicFramePr>
        <p:xfrm>
          <a:off x="1259632" y="1556792"/>
          <a:ext cx="4488160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1" t="13853" b="14459"/>
          <a:stretch>
            <a:fillRect/>
          </a:stretch>
        </p:blipFill>
        <p:spPr bwMode="auto">
          <a:xfrm>
            <a:off x="6084888" y="2205038"/>
            <a:ext cx="2770187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8353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1772816"/>
            <a:ext cx="9144000" cy="5085184"/>
          </a:xfrm>
          <a:prstGeom prst="rect">
            <a:avLst/>
          </a:prstGeom>
          <a:solidFill>
            <a:srgbClr val="002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 dirty="0"/>
          </a:p>
        </p:txBody>
      </p:sp>
      <p:sp>
        <p:nvSpPr>
          <p:cNvPr id="12291" name="5 Título"/>
          <p:cNvSpPr>
            <a:spLocks noGrp="1"/>
          </p:cNvSpPr>
          <p:nvPr>
            <p:ph type="ctrTitle" idx="4294967295"/>
          </p:nvPr>
        </p:nvSpPr>
        <p:spPr>
          <a:xfrm>
            <a:off x="467544" y="2132856"/>
            <a:ext cx="8676456" cy="4248472"/>
          </a:xfrm>
        </p:spPr>
        <p:txBody>
          <a:bodyPr/>
          <a:lstStyle/>
          <a:p>
            <a:pPr lvl="0" algn="l"/>
            <a:r>
              <a:rPr lang="es-ES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es-ES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s-ES" sz="3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UNIDAD DE ACCIONES ESTRATEGICAS.</a:t>
            </a:r>
            <a:br>
              <a:rPr lang="es-ES" sz="3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s-ES" sz="3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es-ES" sz="3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s-ES_tradnl" sz="3600" dirty="0" smtClean="0">
                <a:solidFill>
                  <a:schemeClr val="bg1"/>
                </a:solidFill>
              </a:rPr>
              <a:t>Coordina </a:t>
            </a:r>
            <a:r>
              <a:rPr lang="es-ES_tradnl" sz="3600" dirty="0">
                <a:solidFill>
                  <a:schemeClr val="bg1"/>
                </a:solidFill>
              </a:rPr>
              <a:t>E</a:t>
            </a:r>
            <a:r>
              <a:rPr lang="es-ES_tradnl" sz="3600" dirty="0" smtClean="0">
                <a:solidFill>
                  <a:schemeClr val="bg1"/>
                </a:solidFill>
              </a:rPr>
              <a:t>laboración de </a:t>
            </a:r>
            <a:r>
              <a:rPr lang="es-ES_tradnl" sz="3600" dirty="0">
                <a:solidFill>
                  <a:schemeClr val="bg1"/>
                </a:solidFill>
              </a:rPr>
              <a:t>E</a:t>
            </a:r>
            <a:r>
              <a:rPr lang="es-ES_tradnl" sz="3600" dirty="0" smtClean="0">
                <a:solidFill>
                  <a:schemeClr val="bg1"/>
                </a:solidFill>
              </a:rPr>
              <a:t>valuaciones Estratégicas del Sector </a:t>
            </a:r>
            <a:r>
              <a:rPr lang="es-ES_tradnl" sz="3600" dirty="0">
                <a:solidFill>
                  <a:schemeClr val="bg1"/>
                </a:solidFill>
              </a:rPr>
              <a:t>P</a:t>
            </a:r>
            <a:r>
              <a:rPr lang="es-ES_tradnl" sz="3600" dirty="0" smtClean="0">
                <a:solidFill>
                  <a:schemeClr val="bg1"/>
                </a:solidFill>
              </a:rPr>
              <a:t>úblico.</a:t>
            </a:r>
            <a:r>
              <a:rPr lang="es-ES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es-ES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s-ES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es-ES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es-ES" dirty="0" smtClean="0">
              <a:latin typeface="Arial" charset="0"/>
              <a:cs typeface="Arial" charset="0"/>
            </a:endParaRPr>
          </a:p>
        </p:txBody>
      </p:sp>
      <p:pic>
        <p:nvPicPr>
          <p:cNvPr id="4" name="Imagen 4" descr="logo_8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476673"/>
            <a:ext cx="3236726" cy="126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72430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00813" y="6492875"/>
            <a:ext cx="2133600" cy="365125"/>
          </a:xfrm>
        </p:spPr>
        <p:txBody>
          <a:bodyPr/>
          <a:lstStyle/>
          <a:p>
            <a:pPr>
              <a:defRPr/>
            </a:pPr>
            <a:fld id="{1E9F0DEF-A04A-44F4-A582-D062990F274B}" type="slidenum">
              <a:rPr lang="es-ES"/>
              <a:pPr>
                <a:defRPr/>
              </a:pPr>
              <a:t>8</a:t>
            </a:fld>
            <a:endParaRPr lang="es-ES" dirty="0"/>
          </a:p>
        </p:txBody>
      </p:sp>
      <p:graphicFrame>
        <p:nvGraphicFramePr>
          <p:cNvPr id="3" name="2 Diagrama"/>
          <p:cNvGraphicFramePr/>
          <p:nvPr/>
        </p:nvGraphicFramePr>
        <p:xfrm>
          <a:off x="899592" y="1142984"/>
          <a:ext cx="6672804" cy="502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4" descr="logo_800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288575"/>
            <a:ext cx="2952328" cy="1155098"/>
          </a:xfrm>
          <a:prstGeom prst="rect">
            <a:avLst/>
          </a:prstGeom>
        </p:spPr>
      </p:pic>
      <p:sp>
        <p:nvSpPr>
          <p:cNvPr id="4" name="3 Flecha derecha">
            <a:hlinkClick r:id="rId8" action="ppaction://hlinksldjump"/>
          </p:cNvPr>
          <p:cNvSpPr/>
          <p:nvPr/>
        </p:nvSpPr>
        <p:spPr>
          <a:xfrm>
            <a:off x="7812360" y="645333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xmlns="" val="42932590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7D9BD-7622-42EA-ACF7-1430DFE0BB55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5888"/>
            <a:ext cx="5829300" cy="656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Flecha derecha">
            <a:hlinkClick r:id="rId3" action="ppaction://hlinksldjump"/>
          </p:cNvPr>
          <p:cNvSpPr/>
          <p:nvPr/>
        </p:nvSpPr>
        <p:spPr>
          <a:xfrm>
            <a:off x="7740352" y="6021288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xmlns="" val="1335940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3217</TotalTime>
  <Words>1840</Words>
  <Application>Microsoft Office PowerPoint</Application>
  <PresentationFormat>Presentación en pantalla (4:3)</PresentationFormat>
  <Paragraphs>371</Paragraphs>
  <Slides>38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Tema de Office</vt:lpstr>
      <vt:lpstr>Diapositiva 1</vt:lpstr>
      <vt:lpstr>Diapositiva 2</vt:lpstr>
      <vt:lpstr> UNIDAD DE ACCIONES INSTITUCIONALES.  Coordina el Seguimiento Plan Nacional de Desarrollo.   </vt:lpstr>
      <vt:lpstr>Diapositiva 4</vt:lpstr>
      <vt:lpstr>INFORMES DE SEGUIMIENTO  ANUALES Y SEMESTRALES</vt:lpstr>
      <vt:lpstr> Divulgación de resultados del seguimiento</vt:lpstr>
      <vt:lpstr> UNIDAD DE ACCIONES ESTRATEGICAS.  Coordina Elaboración de Evaluaciones Estratégicas del Sector Público.  </vt:lpstr>
      <vt:lpstr>Diapositiva 8</vt:lpstr>
      <vt:lpstr>Diapositiva 9</vt:lpstr>
      <vt:lpstr>¿Qué es una evaluación estratégica?</vt:lpstr>
      <vt:lpstr>COMPONENTES DEL MANUAL</vt:lpstr>
      <vt:lpstr>Evaluaciones  Estratégicas Ejecutadas con el apoyo del Programa  FOCEVAL  2013 </vt:lpstr>
      <vt:lpstr>Evaluación de Impacto del Programa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Socialización de los resultados y seguimiento a las recomendaciones y lecciones aprendidas</vt:lpstr>
      <vt:lpstr>Diapositiva 37</vt:lpstr>
      <vt:lpstr>Diapositiva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anavictoria.naranjo</dc:creator>
  <cp:lastModifiedBy>ltorrejon</cp:lastModifiedBy>
  <cp:revision>359</cp:revision>
  <cp:lastPrinted>2012-07-16T18:57:41Z</cp:lastPrinted>
  <dcterms:created xsi:type="dcterms:W3CDTF">2010-02-23T14:41:04Z</dcterms:created>
  <dcterms:modified xsi:type="dcterms:W3CDTF">2014-12-05T08:57:24Z</dcterms:modified>
</cp:coreProperties>
</file>